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60" r:id="rId14"/>
    <p:sldId id="271" r:id="rId15"/>
    <p:sldId id="273" r:id="rId16"/>
    <p:sldId id="274" r:id="rId17"/>
    <p:sldId id="275" r:id="rId18"/>
    <p:sldId id="272" r:id="rId19"/>
    <p:sldId id="276" r:id="rId20"/>
    <p:sldId id="277" r:id="rId21"/>
    <p:sldId id="278" r:id="rId22"/>
    <p:sldId id="270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B47B7-23EB-4430-BFE8-134C92248328}" type="doc">
      <dgm:prSet loTypeId="urn:microsoft.com/office/officeart/2005/8/layout/hierarchy3" loCatId="hierarchy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AA3F713-307A-4BF8-96E5-9FB7F05CD41C}">
      <dgm:prSet/>
      <dgm:spPr/>
      <dgm:t>
        <a:bodyPr/>
        <a:lstStyle/>
        <a:p>
          <a:r>
            <a:rPr lang="en-IN" dirty="0"/>
            <a:t>Disruptive technologies and trends are reshaping the landscape across sectors</a:t>
          </a:r>
          <a:endParaRPr lang="en-US" dirty="0"/>
        </a:p>
      </dgm:t>
    </dgm:pt>
    <dgm:pt modelId="{4E3ED302-35DB-4C3F-8124-F65C7FE1B158}" type="parTrans" cxnId="{EC2B204B-CA49-4C0D-A33B-922E5888B2AA}">
      <dgm:prSet/>
      <dgm:spPr/>
      <dgm:t>
        <a:bodyPr/>
        <a:lstStyle/>
        <a:p>
          <a:endParaRPr lang="en-US"/>
        </a:p>
      </dgm:t>
    </dgm:pt>
    <dgm:pt modelId="{3DB4C1C5-18D8-4FCC-AA1A-CB6F3011C2D7}" type="sibTrans" cxnId="{EC2B204B-CA49-4C0D-A33B-922E5888B2AA}">
      <dgm:prSet/>
      <dgm:spPr/>
      <dgm:t>
        <a:bodyPr/>
        <a:lstStyle/>
        <a:p>
          <a:endParaRPr lang="en-US"/>
        </a:p>
      </dgm:t>
    </dgm:pt>
    <dgm:pt modelId="{A7C8EDC9-B350-4B4A-B92F-0FB9A66C17AB}">
      <dgm:prSet/>
      <dgm:spPr/>
      <dgm:t>
        <a:bodyPr/>
        <a:lstStyle/>
        <a:p>
          <a:r>
            <a:rPr lang="en-IN"/>
            <a:t>Computer Science and technology are enabling the creation of product and services that previously existed in the realm of science fiction.</a:t>
          </a:r>
          <a:endParaRPr lang="en-US"/>
        </a:p>
      </dgm:t>
    </dgm:pt>
    <dgm:pt modelId="{DBDF6F2A-4580-4E6C-9FF0-652177D400E2}" type="parTrans" cxnId="{9E3CAC56-CCF6-4BAD-8609-07540279EA22}">
      <dgm:prSet/>
      <dgm:spPr/>
      <dgm:t>
        <a:bodyPr/>
        <a:lstStyle/>
        <a:p>
          <a:endParaRPr lang="en-US"/>
        </a:p>
      </dgm:t>
    </dgm:pt>
    <dgm:pt modelId="{08F8BC1A-A4FB-4AEC-BFFD-43F4E4A27F73}" type="sibTrans" cxnId="{9E3CAC56-CCF6-4BAD-8609-07540279EA22}">
      <dgm:prSet/>
      <dgm:spPr/>
      <dgm:t>
        <a:bodyPr/>
        <a:lstStyle/>
        <a:p>
          <a:endParaRPr lang="en-US"/>
        </a:p>
      </dgm:t>
    </dgm:pt>
    <dgm:pt modelId="{6D2D7EE9-8CA0-4929-9553-DF64CF11870A}">
      <dgm:prSet/>
      <dgm:spPr/>
      <dgm:t>
        <a:bodyPr/>
        <a:lstStyle/>
        <a:p>
          <a:r>
            <a:rPr lang="en-IN"/>
            <a:t>One such Game changing innovation is : Autonomous Driving Technology</a:t>
          </a:r>
          <a:endParaRPr lang="en-US"/>
        </a:p>
      </dgm:t>
    </dgm:pt>
    <dgm:pt modelId="{BD999295-C9FF-482D-A7B5-C81A938B66E6}" type="parTrans" cxnId="{B751DE85-6E19-4FAA-8A1A-A46A719772B4}">
      <dgm:prSet/>
      <dgm:spPr/>
      <dgm:t>
        <a:bodyPr/>
        <a:lstStyle/>
        <a:p>
          <a:endParaRPr lang="en-US"/>
        </a:p>
      </dgm:t>
    </dgm:pt>
    <dgm:pt modelId="{9AD2E608-1AB5-4996-A6A2-4551B3AE0894}" type="sibTrans" cxnId="{B751DE85-6E19-4FAA-8A1A-A46A719772B4}">
      <dgm:prSet/>
      <dgm:spPr/>
      <dgm:t>
        <a:bodyPr/>
        <a:lstStyle/>
        <a:p>
          <a:endParaRPr lang="en-US"/>
        </a:p>
      </dgm:t>
    </dgm:pt>
    <dgm:pt modelId="{7914D383-7ED7-4A59-AE3F-0AD7B1446957}" type="pres">
      <dgm:prSet presAssocID="{76EB47B7-23EB-4430-BFE8-134C9224832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1309757-6B9D-4015-9157-B22CADC381E9}" type="pres">
      <dgm:prSet presAssocID="{CAA3F713-307A-4BF8-96E5-9FB7F05CD41C}" presName="root" presStyleCnt="0"/>
      <dgm:spPr/>
    </dgm:pt>
    <dgm:pt modelId="{D3278B22-BE62-4220-BFF6-2C1973CF6193}" type="pres">
      <dgm:prSet presAssocID="{CAA3F713-307A-4BF8-96E5-9FB7F05CD41C}" presName="rootComposite" presStyleCnt="0"/>
      <dgm:spPr/>
    </dgm:pt>
    <dgm:pt modelId="{EDE78576-4C6C-4BB8-AABA-24577A7E5D1E}" type="pres">
      <dgm:prSet presAssocID="{CAA3F713-307A-4BF8-96E5-9FB7F05CD41C}" presName="rootText" presStyleLbl="node1" presStyleIdx="0" presStyleCnt="3"/>
      <dgm:spPr/>
      <dgm:t>
        <a:bodyPr/>
        <a:lstStyle/>
        <a:p>
          <a:endParaRPr lang="en-US"/>
        </a:p>
      </dgm:t>
    </dgm:pt>
    <dgm:pt modelId="{064753A7-DAEA-4371-8A69-0DCD62E29277}" type="pres">
      <dgm:prSet presAssocID="{CAA3F713-307A-4BF8-96E5-9FB7F05CD41C}" presName="rootConnector" presStyleLbl="node1" presStyleIdx="0" presStyleCnt="3"/>
      <dgm:spPr/>
      <dgm:t>
        <a:bodyPr/>
        <a:lstStyle/>
        <a:p>
          <a:endParaRPr lang="en-US"/>
        </a:p>
      </dgm:t>
    </dgm:pt>
    <dgm:pt modelId="{7C16FE9E-5297-4EED-9590-FCD2E524A8F1}" type="pres">
      <dgm:prSet presAssocID="{CAA3F713-307A-4BF8-96E5-9FB7F05CD41C}" presName="childShape" presStyleCnt="0"/>
      <dgm:spPr/>
    </dgm:pt>
    <dgm:pt modelId="{0D9C8A79-8EAA-4F08-90D2-507A9D5ADA49}" type="pres">
      <dgm:prSet presAssocID="{A7C8EDC9-B350-4B4A-B92F-0FB9A66C17AB}" presName="root" presStyleCnt="0"/>
      <dgm:spPr/>
    </dgm:pt>
    <dgm:pt modelId="{565E3131-9E83-4010-8CC8-E4CDEB39D4F7}" type="pres">
      <dgm:prSet presAssocID="{A7C8EDC9-B350-4B4A-B92F-0FB9A66C17AB}" presName="rootComposite" presStyleCnt="0"/>
      <dgm:spPr/>
    </dgm:pt>
    <dgm:pt modelId="{771F2332-DB8F-46F0-91C8-0632AF3B3519}" type="pres">
      <dgm:prSet presAssocID="{A7C8EDC9-B350-4B4A-B92F-0FB9A66C17AB}" presName="rootText" presStyleLbl="node1" presStyleIdx="1" presStyleCnt="3"/>
      <dgm:spPr/>
      <dgm:t>
        <a:bodyPr/>
        <a:lstStyle/>
        <a:p>
          <a:endParaRPr lang="en-US"/>
        </a:p>
      </dgm:t>
    </dgm:pt>
    <dgm:pt modelId="{4AA8BFBF-F02F-4A12-BA2C-FA86B707693D}" type="pres">
      <dgm:prSet presAssocID="{A7C8EDC9-B350-4B4A-B92F-0FB9A66C17AB}" presName="rootConnector" presStyleLbl="node1" presStyleIdx="1" presStyleCnt="3"/>
      <dgm:spPr/>
      <dgm:t>
        <a:bodyPr/>
        <a:lstStyle/>
        <a:p>
          <a:endParaRPr lang="en-US"/>
        </a:p>
      </dgm:t>
    </dgm:pt>
    <dgm:pt modelId="{970B8937-3049-4B16-B587-AF5427F9B0C8}" type="pres">
      <dgm:prSet presAssocID="{A7C8EDC9-B350-4B4A-B92F-0FB9A66C17AB}" presName="childShape" presStyleCnt="0"/>
      <dgm:spPr/>
    </dgm:pt>
    <dgm:pt modelId="{665ECE93-C116-42FB-918F-5B7D60839310}" type="pres">
      <dgm:prSet presAssocID="{6D2D7EE9-8CA0-4929-9553-DF64CF11870A}" presName="root" presStyleCnt="0"/>
      <dgm:spPr/>
    </dgm:pt>
    <dgm:pt modelId="{F4BA0BE1-ABD0-4073-9195-5AA10DC3C214}" type="pres">
      <dgm:prSet presAssocID="{6D2D7EE9-8CA0-4929-9553-DF64CF11870A}" presName="rootComposite" presStyleCnt="0"/>
      <dgm:spPr/>
    </dgm:pt>
    <dgm:pt modelId="{F1AE6251-8AD6-499E-A99C-512A9DD416BF}" type="pres">
      <dgm:prSet presAssocID="{6D2D7EE9-8CA0-4929-9553-DF64CF11870A}" presName="rootText" presStyleLbl="node1" presStyleIdx="2" presStyleCnt="3"/>
      <dgm:spPr/>
      <dgm:t>
        <a:bodyPr/>
        <a:lstStyle/>
        <a:p>
          <a:endParaRPr lang="en-US"/>
        </a:p>
      </dgm:t>
    </dgm:pt>
    <dgm:pt modelId="{F04AF174-BE7F-4F41-924B-F1D098AAFB60}" type="pres">
      <dgm:prSet presAssocID="{6D2D7EE9-8CA0-4929-9553-DF64CF11870A}" presName="rootConnector" presStyleLbl="node1" presStyleIdx="2" presStyleCnt="3"/>
      <dgm:spPr/>
      <dgm:t>
        <a:bodyPr/>
        <a:lstStyle/>
        <a:p>
          <a:endParaRPr lang="en-US"/>
        </a:p>
      </dgm:t>
    </dgm:pt>
    <dgm:pt modelId="{D2F12F90-DF03-410D-85D1-FC18F0C16B99}" type="pres">
      <dgm:prSet presAssocID="{6D2D7EE9-8CA0-4929-9553-DF64CF11870A}" presName="childShape" presStyleCnt="0"/>
      <dgm:spPr/>
    </dgm:pt>
  </dgm:ptLst>
  <dgm:cxnLst>
    <dgm:cxn modelId="{2C72F786-F947-48BA-B72F-F822C9BB796D}" type="presOf" srcId="{A7C8EDC9-B350-4B4A-B92F-0FB9A66C17AB}" destId="{771F2332-DB8F-46F0-91C8-0632AF3B3519}" srcOrd="0" destOrd="0" presId="urn:microsoft.com/office/officeart/2005/8/layout/hierarchy3"/>
    <dgm:cxn modelId="{3370D6DF-0B8B-4032-8295-A5E37FDF8A1F}" type="presOf" srcId="{6D2D7EE9-8CA0-4929-9553-DF64CF11870A}" destId="{F04AF174-BE7F-4F41-924B-F1D098AAFB60}" srcOrd="1" destOrd="0" presId="urn:microsoft.com/office/officeart/2005/8/layout/hierarchy3"/>
    <dgm:cxn modelId="{9E3CAC56-CCF6-4BAD-8609-07540279EA22}" srcId="{76EB47B7-23EB-4430-BFE8-134C92248328}" destId="{A7C8EDC9-B350-4B4A-B92F-0FB9A66C17AB}" srcOrd="1" destOrd="0" parTransId="{DBDF6F2A-4580-4E6C-9FF0-652177D400E2}" sibTransId="{08F8BC1A-A4FB-4AEC-BFFD-43F4E4A27F73}"/>
    <dgm:cxn modelId="{C07A1BA6-EE7B-4326-A72A-1E6C902A8CA3}" type="presOf" srcId="{CAA3F713-307A-4BF8-96E5-9FB7F05CD41C}" destId="{064753A7-DAEA-4371-8A69-0DCD62E29277}" srcOrd="1" destOrd="0" presId="urn:microsoft.com/office/officeart/2005/8/layout/hierarchy3"/>
    <dgm:cxn modelId="{C309707D-9332-41D9-8274-B40F65E7E201}" type="presOf" srcId="{6D2D7EE9-8CA0-4929-9553-DF64CF11870A}" destId="{F1AE6251-8AD6-499E-A99C-512A9DD416BF}" srcOrd="0" destOrd="0" presId="urn:microsoft.com/office/officeart/2005/8/layout/hierarchy3"/>
    <dgm:cxn modelId="{B751DE85-6E19-4FAA-8A1A-A46A719772B4}" srcId="{76EB47B7-23EB-4430-BFE8-134C92248328}" destId="{6D2D7EE9-8CA0-4929-9553-DF64CF11870A}" srcOrd="2" destOrd="0" parTransId="{BD999295-C9FF-482D-A7B5-C81A938B66E6}" sibTransId="{9AD2E608-1AB5-4996-A6A2-4551B3AE0894}"/>
    <dgm:cxn modelId="{EC2B204B-CA49-4C0D-A33B-922E5888B2AA}" srcId="{76EB47B7-23EB-4430-BFE8-134C92248328}" destId="{CAA3F713-307A-4BF8-96E5-9FB7F05CD41C}" srcOrd="0" destOrd="0" parTransId="{4E3ED302-35DB-4C3F-8124-F65C7FE1B158}" sibTransId="{3DB4C1C5-18D8-4FCC-AA1A-CB6F3011C2D7}"/>
    <dgm:cxn modelId="{79D13E10-3E65-4140-96AA-A90EE2779084}" type="presOf" srcId="{A7C8EDC9-B350-4B4A-B92F-0FB9A66C17AB}" destId="{4AA8BFBF-F02F-4A12-BA2C-FA86B707693D}" srcOrd="1" destOrd="0" presId="urn:microsoft.com/office/officeart/2005/8/layout/hierarchy3"/>
    <dgm:cxn modelId="{0F00B41F-B1AB-4190-A688-F58660498D55}" type="presOf" srcId="{CAA3F713-307A-4BF8-96E5-9FB7F05CD41C}" destId="{EDE78576-4C6C-4BB8-AABA-24577A7E5D1E}" srcOrd="0" destOrd="0" presId="urn:microsoft.com/office/officeart/2005/8/layout/hierarchy3"/>
    <dgm:cxn modelId="{B2C2284E-AFD1-437D-B70B-44CCC1FC785A}" type="presOf" srcId="{76EB47B7-23EB-4430-BFE8-134C92248328}" destId="{7914D383-7ED7-4A59-AE3F-0AD7B1446957}" srcOrd="0" destOrd="0" presId="urn:microsoft.com/office/officeart/2005/8/layout/hierarchy3"/>
    <dgm:cxn modelId="{6EAA5F3F-1127-45C4-8476-8848CAC2FBF2}" type="presParOf" srcId="{7914D383-7ED7-4A59-AE3F-0AD7B1446957}" destId="{11309757-6B9D-4015-9157-B22CADC381E9}" srcOrd="0" destOrd="0" presId="urn:microsoft.com/office/officeart/2005/8/layout/hierarchy3"/>
    <dgm:cxn modelId="{38662C6E-B844-49E4-9D1C-373BFBC43F16}" type="presParOf" srcId="{11309757-6B9D-4015-9157-B22CADC381E9}" destId="{D3278B22-BE62-4220-BFF6-2C1973CF6193}" srcOrd="0" destOrd="0" presId="urn:microsoft.com/office/officeart/2005/8/layout/hierarchy3"/>
    <dgm:cxn modelId="{6FE81417-0A93-4DBE-AD50-512787573301}" type="presParOf" srcId="{D3278B22-BE62-4220-BFF6-2C1973CF6193}" destId="{EDE78576-4C6C-4BB8-AABA-24577A7E5D1E}" srcOrd="0" destOrd="0" presId="urn:microsoft.com/office/officeart/2005/8/layout/hierarchy3"/>
    <dgm:cxn modelId="{B7729ADA-20C0-4D2C-943E-0AFE0944EDFA}" type="presParOf" srcId="{D3278B22-BE62-4220-BFF6-2C1973CF6193}" destId="{064753A7-DAEA-4371-8A69-0DCD62E29277}" srcOrd="1" destOrd="0" presId="urn:microsoft.com/office/officeart/2005/8/layout/hierarchy3"/>
    <dgm:cxn modelId="{0CD7898C-EE80-4FA8-A38F-1C3F8A49D062}" type="presParOf" srcId="{11309757-6B9D-4015-9157-B22CADC381E9}" destId="{7C16FE9E-5297-4EED-9590-FCD2E524A8F1}" srcOrd="1" destOrd="0" presId="urn:microsoft.com/office/officeart/2005/8/layout/hierarchy3"/>
    <dgm:cxn modelId="{82297912-4EF3-41ED-8134-86480EE8013F}" type="presParOf" srcId="{7914D383-7ED7-4A59-AE3F-0AD7B1446957}" destId="{0D9C8A79-8EAA-4F08-90D2-507A9D5ADA49}" srcOrd="1" destOrd="0" presId="urn:microsoft.com/office/officeart/2005/8/layout/hierarchy3"/>
    <dgm:cxn modelId="{FB0DE470-E296-43F2-95E7-71A503606274}" type="presParOf" srcId="{0D9C8A79-8EAA-4F08-90D2-507A9D5ADA49}" destId="{565E3131-9E83-4010-8CC8-E4CDEB39D4F7}" srcOrd="0" destOrd="0" presId="urn:microsoft.com/office/officeart/2005/8/layout/hierarchy3"/>
    <dgm:cxn modelId="{6E22009F-D311-445A-B631-84DC12F52FD7}" type="presParOf" srcId="{565E3131-9E83-4010-8CC8-E4CDEB39D4F7}" destId="{771F2332-DB8F-46F0-91C8-0632AF3B3519}" srcOrd="0" destOrd="0" presId="urn:microsoft.com/office/officeart/2005/8/layout/hierarchy3"/>
    <dgm:cxn modelId="{B2EA3C39-29DD-451B-8549-6674C69550B8}" type="presParOf" srcId="{565E3131-9E83-4010-8CC8-E4CDEB39D4F7}" destId="{4AA8BFBF-F02F-4A12-BA2C-FA86B707693D}" srcOrd="1" destOrd="0" presId="urn:microsoft.com/office/officeart/2005/8/layout/hierarchy3"/>
    <dgm:cxn modelId="{835310CB-4F32-4F45-B380-B4C07B9C55B2}" type="presParOf" srcId="{0D9C8A79-8EAA-4F08-90D2-507A9D5ADA49}" destId="{970B8937-3049-4B16-B587-AF5427F9B0C8}" srcOrd="1" destOrd="0" presId="urn:microsoft.com/office/officeart/2005/8/layout/hierarchy3"/>
    <dgm:cxn modelId="{9E3F3894-64A4-462D-A61A-24AD466E49E4}" type="presParOf" srcId="{7914D383-7ED7-4A59-AE3F-0AD7B1446957}" destId="{665ECE93-C116-42FB-918F-5B7D60839310}" srcOrd="2" destOrd="0" presId="urn:microsoft.com/office/officeart/2005/8/layout/hierarchy3"/>
    <dgm:cxn modelId="{0E3993C5-4B3A-488C-9905-A1CF9DE810A1}" type="presParOf" srcId="{665ECE93-C116-42FB-918F-5B7D60839310}" destId="{F4BA0BE1-ABD0-4073-9195-5AA10DC3C214}" srcOrd="0" destOrd="0" presId="urn:microsoft.com/office/officeart/2005/8/layout/hierarchy3"/>
    <dgm:cxn modelId="{0F22BB6E-4666-479C-9EB0-60687522364F}" type="presParOf" srcId="{F4BA0BE1-ABD0-4073-9195-5AA10DC3C214}" destId="{F1AE6251-8AD6-499E-A99C-512A9DD416BF}" srcOrd="0" destOrd="0" presId="urn:microsoft.com/office/officeart/2005/8/layout/hierarchy3"/>
    <dgm:cxn modelId="{6B08B33B-4F7C-4D7C-B225-AB7B47C3A8D7}" type="presParOf" srcId="{F4BA0BE1-ABD0-4073-9195-5AA10DC3C214}" destId="{F04AF174-BE7F-4F41-924B-F1D098AAFB60}" srcOrd="1" destOrd="0" presId="urn:microsoft.com/office/officeart/2005/8/layout/hierarchy3"/>
    <dgm:cxn modelId="{198B0D01-B9FA-4267-B198-9866FCF14C6E}" type="presParOf" srcId="{665ECE93-C116-42FB-918F-5B7D60839310}" destId="{D2F12F90-DF03-410D-85D1-FC18F0C16B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D525F4-30F7-4CDE-B927-126F1E89B236}" type="doc">
      <dgm:prSet loTypeId="urn:microsoft.com/office/officeart/2005/8/layout/process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6E5E6F-45F8-4AE1-96E0-38D30D47BBB4}">
      <dgm:prSet phldrT="[Text]"/>
      <dgm:spPr/>
      <dgm:t>
        <a:bodyPr/>
        <a:lstStyle/>
        <a:p>
          <a:r>
            <a:rPr lang="en-IN" dirty="0"/>
            <a:t>Level 0</a:t>
          </a:r>
        </a:p>
      </dgm:t>
    </dgm:pt>
    <dgm:pt modelId="{5DD92266-C174-45A6-B958-AA1221C8F522}" type="parTrans" cxnId="{BB03A8FA-2EFF-40BA-AC47-5CE4D8029711}">
      <dgm:prSet/>
      <dgm:spPr/>
      <dgm:t>
        <a:bodyPr/>
        <a:lstStyle/>
        <a:p>
          <a:endParaRPr lang="en-IN"/>
        </a:p>
      </dgm:t>
    </dgm:pt>
    <dgm:pt modelId="{9D72395C-8866-453A-8B86-53ADEEB552F6}" type="sibTrans" cxnId="{BB03A8FA-2EFF-40BA-AC47-5CE4D8029711}">
      <dgm:prSet/>
      <dgm:spPr/>
      <dgm:t>
        <a:bodyPr/>
        <a:lstStyle/>
        <a:p>
          <a:endParaRPr lang="en-IN"/>
        </a:p>
      </dgm:t>
    </dgm:pt>
    <dgm:pt modelId="{F5A47BA3-12C3-4586-9494-B4731F60AA23}">
      <dgm:prSet phldrT="[Text]"/>
      <dgm:spPr/>
      <dgm:t>
        <a:bodyPr/>
        <a:lstStyle/>
        <a:p>
          <a:r>
            <a:rPr lang="en-IN" dirty="0"/>
            <a:t>Level 1</a:t>
          </a:r>
        </a:p>
      </dgm:t>
    </dgm:pt>
    <dgm:pt modelId="{83F0D911-8A08-4719-AF18-44481A7DC3C7}" type="parTrans" cxnId="{4D8DF015-4045-4875-8504-3B32BD51D6D2}">
      <dgm:prSet/>
      <dgm:spPr/>
      <dgm:t>
        <a:bodyPr/>
        <a:lstStyle/>
        <a:p>
          <a:endParaRPr lang="en-IN"/>
        </a:p>
      </dgm:t>
    </dgm:pt>
    <dgm:pt modelId="{70DFD39C-AA08-4E14-AFE2-209717B68129}" type="sibTrans" cxnId="{4D8DF015-4045-4875-8504-3B32BD51D6D2}">
      <dgm:prSet/>
      <dgm:spPr/>
      <dgm:t>
        <a:bodyPr/>
        <a:lstStyle/>
        <a:p>
          <a:endParaRPr lang="en-IN"/>
        </a:p>
      </dgm:t>
    </dgm:pt>
    <dgm:pt modelId="{A847D64F-3AD5-4B3E-BA05-4D6CFF481A70}">
      <dgm:prSet phldrT="[Text]"/>
      <dgm:spPr/>
      <dgm:t>
        <a:bodyPr/>
        <a:lstStyle/>
        <a:p>
          <a:r>
            <a:rPr lang="en-IN" dirty="0"/>
            <a:t>Level 2</a:t>
          </a:r>
        </a:p>
      </dgm:t>
    </dgm:pt>
    <dgm:pt modelId="{314DF0D6-3598-4C3C-90F2-620A5E1DAED6}" type="parTrans" cxnId="{BAB73767-48D8-46D2-B5EE-30D21CDBF7A1}">
      <dgm:prSet/>
      <dgm:spPr/>
      <dgm:t>
        <a:bodyPr/>
        <a:lstStyle/>
        <a:p>
          <a:endParaRPr lang="en-IN"/>
        </a:p>
      </dgm:t>
    </dgm:pt>
    <dgm:pt modelId="{E3DC4EBF-1655-43E7-AB4D-0E5E5FE1AEDF}" type="sibTrans" cxnId="{BAB73767-48D8-46D2-B5EE-30D21CDBF7A1}">
      <dgm:prSet/>
      <dgm:spPr/>
      <dgm:t>
        <a:bodyPr/>
        <a:lstStyle/>
        <a:p>
          <a:endParaRPr lang="en-IN"/>
        </a:p>
      </dgm:t>
    </dgm:pt>
    <dgm:pt modelId="{BF06ACE4-804D-4E74-B0E7-195D231624DF}">
      <dgm:prSet phldrT="[Text]"/>
      <dgm:spPr/>
      <dgm:t>
        <a:bodyPr/>
        <a:lstStyle/>
        <a:p>
          <a:r>
            <a:rPr lang="en-IN" dirty="0"/>
            <a:t>Level 3</a:t>
          </a:r>
        </a:p>
      </dgm:t>
    </dgm:pt>
    <dgm:pt modelId="{89D96BE7-81FA-4495-BDF2-D07BBDE7E568}" type="parTrans" cxnId="{3BD191B9-D3EB-4C7D-BC95-AD632D0C88FA}">
      <dgm:prSet/>
      <dgm:spPr/>
      <dgm:t>
        <a:bodyPr/>
        <a:lstStyle/>
        <a:p>
          <a:endParaRPr lang="en-IN"/>
        </a:p>
      </dgm:t>
    </dgm:pt>
    <dgm:pt modelId="{377299AB-A3A1-423E-A048-8F77FF7403B2}" type="sibTrans" cxnId="{3BD191B9-D3EB-4C7D-BC95-AD632D0C88FA}">
      <dgm:prSet/>
      <dgm:spPr/>
      <dgm:t>
        <a:bodyPr/>
        <a:lstStyle/>
        <a:p>
          <a:endParaRPr lang="en-IN"/>
        </a:p>
      </dgm:t>
    </dgm:pt>
    <dgm:pt modelId="{84EEDBED-FFD2-423F-A59C-E48DB727D778}">
      <dgm:prSet phldrT="[Text]"/>
      <dgm:spPr/>
      <dgm:t>
        <a:bodyPr/>
        <a:lstStyle/>
        <a:p>
          <a:r>
            <a:rPr lang="en-IN" dirty="0"/>
            <a:t>Level 4</a:t>
          </a:r>
        </a:p>
      </dgm:t>
    </dgm:pt>
    <dgm:pt modelId="{F8903BE9-370C-4BB1-90AF-87F35CECBB61}" type="parTrans" cxnId="{B9E1EFD1-E1E2-4374-AD0E-164282DF88BF}">
      <dgm:prSet/>
      <dgm:spPr/>
      <dgm:t>
        <a:bodyPr/>
        <a:lstStyle/>
        <a:p>
          <a:endParaRPr lang="en-IN"/>
        </a:p>
      </dgm:t>
    </dgm:pt>
    <dgm:pt modelId="{56579586-8EF4-4972-BD3C-726ACED8B814}" type="sibTrans" cxnId="{B9E1EFD1-E1E2-4374-AD0E-164282DF88BF}">
      <dgm:prSet/>
      <dgm:spPr/>
      <dgm:t>
        <a:bodyPr/>
        <a:lstStyle/>
        <a:p>
          <a:endParaRPr lang="en-IN"/>
        </a:p>
      </dgm:t>
    </dgm:pt>
    <dgm:pt modelId="{01CE8FFB-D62F-46EC-99DF-12D91F01E616}">
      <dgm:prSet/>
      <dgm:spPr/>
      <dgm:t>
        <a:bodyPr/>
        <a:lstStyle/>
        <a:p>
          <a:r>
            <a:rPr lang="en-IN" dirty="0"/>
            <a:t>Level 5</a:t>
          </a:r>
        </a:p>
      </dgm:t>
    </dgm:pt>
    <dgm:pt modelId="{6B0CFBE5-4AB9-4062-B956-4D0B72CCC9A0}" type="parTrans" cxnId="{A1280286-7C7D-45D3-AB7A-E6D1E93F53AC}">
      <dgm:prSet/>
      <dgm:spPr/>
      <dgm:t>
        <a:bodyPr/>
        <a:lstStyle/>
        <a:p>
          <a:endParaRPr lang="en-IN"/>
        </a:p>
      </dgm:t>
    </dgm:pt>
    <dgm:pt modelId="{BA4C4224-09ED-4C12-9F6E-474A34F81DAD}" type="sibTrans" cxnId="{A1280286-7C7D-45D3-AB7A-E6D1E93F53AC}">
      <dgm:prSet/>
      <dgm:spPr/>
      <dgm:t>
        <a:bodyPr/>
        <a:lstStyle/>
        <a:p>
          <a:endParaRPr lang="en-IN"/>
        </a:p>
      </dgm:t>
    </dgm:pt>
    <dgm:pt modelId="{33457DD0-3502-4800-B798-9760C1A7FF84}">
      <dgm:prSet custT="1"/>
      <dgm:spPr/>
      <dgm:t>
        <a:bodyPr/>
        <a:lstStyle/>
        <a:p>
          <a:r>
            <a:rPr lang="en-IN" sz="1400" b="0" i="0" dirty="0"/>
            <a:t>No automation</a:t>
          </a:r>
          <a:endParaRPr lang="en-IN" sz="1400" dirty="0"/>
        </a:p>
      </dgm:t>
    </dgm:pt>
    <dgm:pt modelId="{E21AA500-B699-4830-AA10-D75325D549A5}" type="parTrans" cxnId="{09BAAE9E-7CB3-4709-9D38-FF7D4DE9CFBF}">
      <dgm:prSet/>
      <dgm:spPr/>
      <dgm:t>
        <a:bodyPr/>
        <a:lstStyle/>
        <a:p>
          <a:endParaRPr lang="en-IN"/>
        </a:p>
      </dgm:t>
    </dgm:pt>
    <dgm:pt modelId="{7A3EC727-E7B2-4594-9F76-01115F5BFEB1}" type="sibTrans" cxnId="{09BAAE9E-7CB3-4709-9D38-FF7D4DE9CFBF}">
      <dgm:prSet/>
      <dgm:spPr/>
      <dgm:t>
        <a:bodyPr/>
        <a:lstStyle/>
        <a:p>
          <a:endParaRPr lang="en-IN"/>
        </a:p>
      </dgm:t>
    </dgm:pt>
    <dgm:pt modelId="{9B8FC278-F010-4AE0-8DE2-B8D9EC95A2DA}">
      <dgm:prSet custT="1"/>
      <dgm:spPr/>
      <dgm:t>
        <a:bodyPr/>
        <a:lstStyle/>
        <a:p>
          <a:r>
            <a:rPr lang="en-IN" sz="1400" b="0" i="0" dirty="0"/>
            <a:t>Limited driver assistance</a:t>
          </a:r>
          <a:endParaRPr lang="en-IN" sz="1400" dirty="0"/>
        </a:p>
      </dgm:t>
    </dgm:pt>
    <dgm:pt modelId="{472E9337-9C18-42F8-9958-8F6BFD83DD06}" type="parTrans" cxnId="{10C50133-B9E4-4C8B-BC6F-C8C143D16E70}">
      <dgm:prSet/>
      <dgm:spPr/>
      <dgm:t>
        <a:bodyPr/>
        <a:lstStyle/>
        <a:p>
          <a:endParaRPr lang="en-IN"/>
        </a:p>
      </dgm:t>
    </dgm:pt>
    <dgm:pt modelId="{F4706023-B1CD-4262-B5EE-7700938168E7}" type="sibTrans" cxnId="{10C50133-B9E4-4C8B-BC6F-C8C143D16E70}">
      <dgm:prSet/>
      <dgm:spPr/>
      <dgm:t>
        <a:bodyPr/>
        <a:lstStyle/>
        <a:p>
          <a:endParaRPr lang="en-IN"/>
        </a:p>
      </dgm:t>
    </dgm:pt>
    <dgm:pt modelId="{31F816DD-FEA9-49BC-A092-5A9886CB24A8}">
      <dgm:prSet custT="1"/>
      <dgm:spPr/>
      <dgm:t>
        <a:bodyPr/>
        <a:lstStyle/>
        <a:p>
          <a:r>
            <a:rPr lang="en-IN" sz="1400" b="0" i="0" dirty="0"/>
            <a:t>Driver-assist systems</a:t>
          </a:r>
          <a:endParaRPr lang="en-IN" sz="1400" dirty="0"/>
        </a:p>
      </dgm:t>
    </dgm:pt>
    <dgm:pt modelId="{440E8DB6-B450-45C8-B201-10C339FDCB69}" type="parTrans" cxnId="{022B8D33-3312-4AF4-A48A-8DACC6C05FDF}">
      <dgm:prSet/>
      <dgm:spPr/>
      <dgm:t>
        <a:bodyPr/>
        <a:lstStyle/>
        <a:p>
          <a:endParaRPr lang="en-IN"/>
        </a:p>
      </dgm:t>
    </dgm:pt>
    <dgm:pt modelId="{7F54C771-EC32-4FBE-B865-36D4A739BDB2}" type="sibTrans" cxnId="{022B8D33-3312-4AF4-A48A-8DACC6C05FDF}">
      <dgm:prSet/>
      <dgm:spPr/>
      <dgm:t>
        <a:bodyPr/>
        <a:lstStyle/>
        <a:p>
          <a:endParaRPr lang="en-IN"/>
        </a:p>
      </dgm:t>
    </dgm:pt>
    <dgm:pt modelId="{1D758A2B-8D38-4AD5-9E67-2840ACF93DFD}">
      <dgm:prSet custT="1"/>
      <dgm:spPr/>
      <dgm:t>
        <a:bodyPr/>
        <a:lstStyle/>
        <a:p>
          <a:r>
            <a:rPr lang="en-IN" sz="1400" b="0" i="0" dirty="0"/>
            <a:t>Autonomous mode in certain situations</a:t>
          </a:r>
          <a:endParaRPr lang="en-IN" sz="1400" dirty="0"/>
        </a:p>
      </dgm:t>
    </dgm:pt>
    <dgm:pt modelId="{A8B303B6-418B-4B23-8DAA-57A1A3C99527}" type="parTrans" cxnId="{DCEFAC2F-4D45-4C48-B972-7BA8C72A8934}">
      <dgm:prSet/>
      <dgm:spPr/>
      <dgm:t>
        <a:bodyPr/>
        <a:lstStyle/>
        <a:p>
          <a:endParaRPr lang="en-IN"/>
        </a:p>
      </dgm:t>
    </dgm:pt>
    <dgm:pt modelId="{CA94D46D-1FC0-4B07-97B1-D15419587628}" type="sibTrans" cxnId="{DCEFAC2F-4D45-4C48-B972-7BA8C72A8934}">
      <dgm:prSet/>
      <dgm:spPr/>
      <dgm:t>
        <a:bodyPr/>
        <a:lstStyle/>
        <a:p>
          <a:endParaRPr lang="en-IN"/>
        </a:p>
      </dgm:t>
    </dgm:pt>
    <dgm:pt modelId="{0252DA9D-56C6-4E70-882B-871842B4E5CC}">
      <dgm:prSet custT="1"/>
      <dgm:spPr/>
      <dgm:t>
        <a:bodyPr/>
        <a:lstStyle/>
        <a:p>
          <a:r>
            <a:rPr lang="en-IN" sz="1400" b="0" i="0" dirty="0"/>
            <a:t>autonomous mode most of the times</a:t>
          </a:r>
          <a:endParaRPr lang="en-IN" sz="1400" dirty="0"/>
        </a:p>
      </dgm:t>
    </dgm:pt>
    <dgm:pt modelId="{566A6A13-2D88-4FDC-A930-BAC2E3DBB1A0}" type="parTrans" cxnId="{429D50A3-919B-40CC-B3AF-02CC2F77C250}">
      <dgm:prSet/>
      <dgm:spPr/>
      <dgm:t>
        <a:bodyPr/>
        <a:lstStyle/>
        <a:p>
          <a:endParaRPr lang="en-IN"/>
        </a:p>
      </dgm:t>
    </dgm:pt>
    <dgm:pt modelId="{2714D508-03A0-4F22-92C4-0A9AB32E8F66}" type="sibTrans" cxnId="{429D50A3-919B-40CC-B3AF-02CC2F77C250}">
      <dgm:prSet/>
      <dgm:spPr/>
      <dgm:t>
        <a:bodyPr/>
        <a:lstStyle/>
        <a:p>
          <a:endParaRPr lang="en-IN"/>
        </a:p>
      </dgm:t>
    </dgm:pt>
    <dgm:pt modelId="{075CB563-44A4-488C-80F4-EF56D68EB43D}">
      <dgm:prSet custT="1"/>
      <dgm:spPr/>
      <dgm:t>
        <a:bodyPr/>
        <a:lstStyle/>
        <a:p>
          <a:r>
            <a:rPr lang="en-IN" sz="1400" b="0" i="0" dirty="0"/>
            <a:t>Fully autonomous</a:t>
          </a:r>
          <a:endParaRPr lang="en-IN" sz="1400" dirty="0"/>
        </a:p>
      </dgm:t>
    </dgm:pt>
    <dgm:pt modelId="{FA9A4EB3-EC5C-4167-A11A-2DBFDAF98F25}" type="parTrans" cxnId="{E79B58B5-86EE-4EB9-B09B-196ABB542B00}">
      <dgm:prSet/>
      <dgm:spPr/>
      <dgm:t>
        <a:bodyPr/>
        <a:lstStyle/>
        <a:p>
          <a:endParaRPr lang="en-IN"/>
        </a:p>
      </dgm:t>
    </dgm:pt>
    <dgm:pt modelId="{D0126E17-FE32-4CFE-B1C1-CFBCA5E91A96}" type="sibTrans" cxnId="{E79B58B5-86EE-4EB9-B09B-196ABB542B00}">
      <dgm:prSet/>
      <dgm:spPr/>
      <dgm:t>
        <a:bodyPr/>
        <a:lstStyle/>
        <a:p>
          <a:endParaRPr lang="en-IN"/>
        </a:p>
      </dgm:t>
    </dgm:pt>
    <dgm:pt modelId="{B5E22D1B-BB68-43FB-84AF-A4D7C83FACA5}" type="pres">
      <dgm:prSet presAssocID="{00D525F4-30F7-4CDE-B927-126F1E89B23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4436EB-C35F-4E64-AD34-5146ED194779}" type="pres">
      <dgm:prSet presAssocID="{006E5E6F-45F8-4AE1-96E0-38D30D47BBB4}" presName="composite" presStyleCnt="0"/>
      <dgm:spPr/>
    </dgm:pt>
    <dgm:pt modelId="{F6264B9D-4D92-401F-BBBE-CA00673B2BF5}" type="pres">
      <dgm:prSet presAssocID="{006E5E6F-45F8-4AE1-96E0-38D30D47BBB4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57ABE-85A8-476C-A553-FCE4BD351896}" type="pres">
      <dgm:prSet presAssocID="{006E5E6F-45F8-4AE1-96E0-38D30D47BBB4}" presName="parSh" presStyleLbl="node1" presStyleIdx="0" presStyleCnt="6"/>
      <dgm:spPr/>
      <dgm:t>
        <a:bodyPr/>
        <a:lstStyle/>
        <a:p>
          <a:endParaRPr lang="en-US"/>
        </a:p>
      </dgm:t>
    </dgm:pt>
    <dgm:pt modelId="{EB77019E-A61A-4A2A-B030-D9AE6A9E1AA3}" type="pres">
      <dgm:prSet presAssocID="{006E5E6F-45F8-4AE1-96E0-38D30D47BBB4}" presName="desTx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E5076-804B-4F0C-A724-0C843EBAEAE6}" type="pres">
      <dgm:prSet presAssocID="{9D72395C-8866-453A-8B86-53ADEEB552F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220BFFC-50D1-4411-9AD2-0E769BB46BF0}" type="pres">
      <dgm:prSet presAssocID="{9D72395C-8866-453A-8B86-53ADEEB552F6}" presName="connTx" presStyleLbl="sibTrans2D1" presStyleIdx="0" presStyleCnt="5"/>
      <dgm:spPr/>
      <dgm:t>
        <a:bodyPr/>
        <a:lstStyle/>
        <a:p>
          <a:endParaRPr lang="en-US"/>
        </a:p>
      </dgm:t>
    </dgm:pt>
    <dgm:pt modelId="{03BFB1F8-452F-48C9-8531-6D09A629CC87}" type="pres">
      <dgm:prSet presAssocID="{F5A47BA3-12C3-4586-9494-B4731F60AA23}" presName="composite" presStyleCnt="0"/>
      <dgm:spPr/>
    </dgm:pt>
    <dgm:pt modelId="{ED8C76C9-7B1C-4CCE-AE2D-F1526E4D0D07}" type="pres">
      <dgm:prSet presAssocID="{F5A47BA3-12C3-4586-9494-B4731F60AA23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19DCF-2A79-4EE1-9C08-4890BA75233D}" type="pres">
      <dgm:prSet presAssocID="{F5A47BA3-12C3-4586-9494-B4731F60AA23}" presName="parSh" presStyleLbl="node1" presStyleIdx="1" presStyleCnt="6"/>
      <dgm:spPr/>
      <dgm:t>
        <a:bodyPr/>
        <a:lstStyle/>
        <a:p>
          <a:endParaRPr lang="en-US"/>
        </a:p>
      </dgm:t>
    </dgm:pt>
    <dgm:pt modelId="{79015685-FBFE-4F63-AC22-976E5FEB6A26}" type="pres">
      <dgm:prSet presAssocID="{F5A47BA3-12C3-4586-9494-B4731F60AA23}" presName="desTx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1456A-04C7-4C3B-936F-D7429D219CE2}" type="pres">
      <dgm:prSet presAssocID="{70DFD39C-AA08-4E14-AFE2-209717B68129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E1CE525-32CF-4D2D-BBE0-1E3F5EABB0BC}" type="pres">
      <dgm:prSet presAssocID="{70DFD39C-AA08-4E14-AFE2-209717B68129}" presName="connTx" presStyleLbl="sibTrans2D1" presStyleIdx="1" presStyleCnt="5"/>
      <dgm:spPr/>
      <dgm:t>
        <a:bodyPr/>
        <a:lstStyle/>
        <a:p>
          <a:endParaRPr lang="en-US"/>
        </a:p>
      </dgm:t>
    </dgm:pt>
    <dgm:pt modelId="{1EC7A3B4-A3D9-408D-AA3D-712AEE180CE8}" type="pres">
      <dgm:prSet presAssocID="{A847D64F-3AD5-4B3E-BA05-4D6CFF481A70}" presName="composite" presStyleCnt="0"/>
      <dgm:spPr/>
    </dgm:pt>
    <dgm:pt modelId="{D0A661E6-F1CC-4E29-A375-C3C5C80F7AE9}" type="pres">
      <dgm:prSet presAssocID="{A847D64F-3AD5-4B3E-BA05-4D6CFF481A70}" presName="par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AF08E8-EB1C-4FB6-AA5A-E11094482955}" type="pres">
      <dgm:prSet presAssocID="{A847D64F-3AD5-4B3E-BA05-4D6CFF481A70}" presName="parSh" presStyleLbl="node1" presStyleIdx="2" presStyleCnt="6"/>
      <dgm:spPr/>
      <dgm:t>
        <a:bodyPr/>
        <a:lstStyle/>
        <a:p>
          <a:endParaRPr lang="en-US"/>
        </a:p>
      </dgm:t>
    </dgm:pt>
    <dgm:pt modelId="{CDF049F2-A8A7-4F02-8293-70CA920E1926}" type="pres">
      <dgm:prSet presAssocID="{A847D64F-3AD5-4B3E-BA05-4D6CFF481A70}" presName="desTx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82D0A-3E2C-431E-9755-F25CC096FE3B}" type="pres">
      <dgm:prSet presAssocID="{E3DC4EBF-1655-43E7-AB4D-0E5E5FE1AED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8C248B15-C714-4DBD-91C8-71A41A8609BC}" type="pres">
      <dgm:prSet presAssocID="{E3DC4EBF-1655-43E7-AB4D-0E5E5FE1AEDF}" presName="connTx" presStyleLbl="sibTrans2D1" presStyleIdx="2" presStyleCnt="5"/>
      <dgm:spPr/>
      <dgm:t>
        <a:bodyPr/>
        <a:lstStyle/>
        <a:p>
          <a:endParaRPr lang="en-US"/>
        </a:p>
      </dgm:t>
    </dgm:pt>
    <dgm:pt modelId="{00D87DDE-A064-4ED9-BC90-619573B03020}" type="pres">
      <dgm:prSet presAssocID="{BF06ACE4-804D-4E74-B0E7-195D231624DF}" presName="composite" presStyleCnt="0"/>
      <dgm:spPr/>
    </dgm:pt>
    <dgm:pt modelId="{9F8DB75E-0607-4AAB-9B8E-532F3E5C383A}" type="pres">
      <dgm:prSet presAssocID="{BF06ACE4-804D-4E74-B0E7-195D231624DF}" presName="par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C2A0E-EED4-44B2-A68E-755C1FAC1C9D}" type="pres">
      <dgm:prSet presAssocID="{BF06ACE4-804D-4E74-B0E7-195D231624DF}" presName="parSh" presStyleLbl="node1" presStyleIdx="3" presStyleCnt="6"/>
      <dgm:spPr/>
      <dgm:t>
        <a:bodyPr/>
        <a:lstStyle/>
        <a:p>
          <a:endParaRPr lang="en-US"/>
        </a:p>
      </dgm:t>
    </dgm:pt>
    <dgm:pt modelId="{36D38B73-8472-4A91-97E2-87455235652B}" type="pres">
      <dgm:prSet presAssocID="{BF06ACE4-804D-4E74-B0E7-195D231624DF}" presName="desTx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75670-5981-427D-8410-C0C5A49989E5}" type="pres">
      <dgm:prSet presAssocID="{377299AB-A3A1-423E-A048-8F77FF7403B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FDFCD46-8208-41F2-99B6-595621F38268}" type="pres">
      <dgm:prSet presAssocID="{377299AB-A3A1-423E-A048-8F77FF7403B2}" presName="connTx" presStyleLbl="sibTrans2D1" presStyleIdx="3" presStyleCnt="5"/>
      <dgm:spPr/>
      <dgm:t>
        <a:bodyPr/>
        <a:lstStyle/>
        <a:p>
          <a:endParaRPr lang="en-US"/>
        </a:p>
      </dgm:t>
    </dgm:pt>
    <dgm:pt modelId="{7D750B0F-A217-44D4-98D7-D7C9095D9BB4}" type="pres">
      <dgm:prSet presAssocID="{84EEDBED-FFD2-423F-A59C-E48DB727D778}" presName="composite" presStyleCnt="0"/>
      <dgm:spPr/>
    </dgm:pt>
    <dgm:pt modelId="{6C456AD0-35F1-436C-8C6D-65437AE9140B}" type="pres">
      <dgm:prSet presAssocID="{84EEDBED-FFD2-423F-A59C-E48DB727D778}" presName="par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29196-81B5-4223-B168-37CE7D6F7B3E}" type="pres">
      <dgm:prSet presAssocID="{84EEDBED-FFD2-423F-A59C-E48DB727D778}" presName="parSh" presStyleLbl="node1" presStyleIdx="4" presStyleCnt="6"/>
      <dgm:spPr/>
      <dgm:t>
        <a:bodyPr/>
        <a:lstStyle/>
        <a:p>
          <a:endParaRPr lang="en-US"/>
        </a:p>
      </dgm:t>
    </dgm:pt>
    <dgm:pt modelId="{40084BB3-1612-4530-BBB1-F208AC8D9455}" type="pres">
      <dgm:prSet presAssocID="{84EEDBED-FFD2-423F-A59C-E48DB727D778}" presName="desTx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75B3E-F976-4753-8E8A-4F95AD50D748}" type="pres">
      <dgm:prSet presAssocID="{56579586-8EF4-4972-BD3C-726ACED8B81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4249ED2-F9AA-4C4C-901A-A1C52CF56917}" type="pres">
      <dgm:prSet presAssocID="{56579586-8EF4-4972-BD3C-726ACED8B814}" presName="connTx" presStyleLbl="sibTrans2D1" presStyleIdx="4" presStyleCnt="5"/>
      <dgm:spPr/>
      <dgm:t>
        <a:bodyPr/>
        <a:lstStyle/>
        <a:p>
          <a:endParaRPr lang="en-US"/>
        </a:p>
      </dgm:t>
    </dgm:pt>
    <dgm:pt modelId="{F4C9ED4F-0738-416F-9ADD-89BDC7AA2F9A}" type="pres">
      <dgm:prSet presAssocID="{01CE8FFB-D62F-46EC-99DF-12D91F01E616}" presName="composite" presStyleCnt="0"/>
      <dgm:spPr/>
    </dgm:pt>
    <dgm:pt modelId="{91C25FD6-BFCF-4519-AFBE-152375934606}" type="pres">
      <dgm:prSet presAssocID="{01CE8FFB-D62F-46EC-99DF-12D91F01E616}" presName="par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F5663-E7D4-4BBA-B4EF-6645301D4E22}" type="pres">
      <dgm:prSet presAssocID="{01CE8FFB-D62F-46EC-99DF-12D91F01E616}" presName="parSh" presStyleLbl="node1" presStyleIdx="5" presStyleCnt="6"/>
      <dgm:spPr/>
      <dgm:t>
        <a:bodyPr/>
        <a:lstStyle/>
        <a:p>
          <a:endParaRPr lang="en-US"/>
        </a:p>
      </dgm:t>
    </dgm:pt>
    <dgm:pt modelId="{4795B336-48F3-4481-A0AB-5EB1A2441C64}" type="pres">
      <dgm:prSet presAssocID="{01CE8FFB-D62F-46EC-99DF-12D91F01E616}" presName="desTx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2F73D5-D57B-47D9-A72D-DC9F6F7156C8}" type="presOf" srcId="{A847D64F-3AD5-4B3E-BA05-4D6CFF481A70}" destId="{BCAF08E8-EB1C-4FB6-AA5A-E11094482955}" srcOrd="1" destOrd="0" presId="urn:microsoft.com/office/officeart/2005/8/layout/process3"/>
    <dgm:cxn modelId="{54CF7A69-57FA-4018-9483-F0A5AB3C6122}" type="presOf" srcId="{1D758A2B-8D38-4AD5-9E67-2840ACF93DFD}" destId="{36D38B73-8472-4A91-97E2-87455235652B}" srcOrd="0" destOrd="0" presId="urn:microsoft.com/office/officeart/2005/8/layout/process3"/>
    <dgm:cxn modelId="{6760B99A-FA65-4DFF-ABD9-6BF3888CEFD6}" type="presOf" srcId="{33457DD0-3502-4800-B798-9760C1A7FF84}" destId="{EB77019E-A61A-4A2A-B030-D9AE6A9E1AA3}" srcOrd="0" destOrd="0" presId="urn:microsoft.com/office/officeart/2005/8/layout/process3"/>
    <dgm:cxn modelId="{ADC36325-EC5C-44C6-A7EF-D04DC3C84330}" type="presOf" srcId="{01CE8FFB-D62F-46EC-99DF-12D91F01E616}" destId="{1B2F5663-E7D4-4BBA-B4EF-6645301D4E22}" srcOrd="1" destOrd="0" presId="urn:microsoft.com/office/officeart/2005/8/layout/process3"/>
    <dgm:cxn modelId="{15C91C59-2F25-4E59-86AC-78A047490DD1}" type="presOf" srcId="{9B8FC278-F010-4AE0-8DE2-B8D9EC95A2DA}" destId="{79015685-FBFE-4F63-AC22-976E5FEB6A26}" srcOrd="0" destOrd="0" presId="urn:microsoft.com/office/officeart/2005/8/layout/process3"/>
    <dgm:cxn modelId="{71BB9BD3-1E6E-4BE2-B902-01EB7271B595}" type="presOf" srcId="{70DFD39C-AA08-4E14-AFE2-209717B68129}" destId="{8E1CE525-32CF-4D2D-BBE0-1E3F5EABB0BC}" srcOrd="1" destOrd="0" presId="urn:microsoft.com/office/officeart/2005/8/layout/process3"/>
    <dgm:cxn modelId="{003C02EF-8C7A-4026-82E1-DF1205D2522B}" type="presOf" srcId="{E3DC4EBF-1655-43E7-AB4D-0E5E5FE1AEDF}" destId="{21B82D0A-3E2C-431E-9755-F25CC096FE3B}" srcOrd="0" destOrd="0" presId="urn:microsoft.com/office/officeart/2005/8/layout/process3"/>
    <dgm:cxn modelId="{35463613-4C3D-4527-BF35-CC48228DA6B9}" type="presOf" srcId="{84EEDBED-FFD2-423F-A59C-E48DB727D778}" destId="{53A29196-81B5-4223-B168-37CE7D6F7B3E}" srcOrd="1" destOrd="0" presId="urn:microsoft.com/office/officeart/2005/8/layout/process3"/>
    <dgm:cxn modelId="{10C50133-B9E4-4C8B-BC6F-C8C143D16E70}" srcId="{F5A47BA3-12C3-4586-9494-B4731F60AA23}" destId="{9B8FC278-F010-4AE0-8DE2-B8D9EC95A2DA}" srcOrd="0" destOrd="0" parTransId="{472E9337-9C18-42F8-9958-8F6BFD83DD06}" sibTransId="{F4706023-B1CD-4262-B5EE-7700938168E7}"/>
    <dgm:cxn modelId="{B9E1EFD1-E1E2-4374-AD0E-164282DF88BF}" srcId="{00D525F4-30F7-4CDE-B927-126F1E89B236}" destId="{84EEDBED-FFD2-423F-A59C-E48DB727D778}" srcOrd="4" destOrd="0" parTransId="{F8903BE9-370C-4BB1-90AF-87F35CECBB61}" sibTransId="{56579586-8EF4-4972-BD3C-726ACED8B814}"/>
    <dgm:cxn modelId="{ED97DC76-3425-40F9-B6E1-7A65A3F36617}" type="presOf" srcId="{BF06ACE4-804D-4E74-B0E7-195D231624DF}" destId="{315C2A0E-EED4-44B2-A68E-755C1FAC1C9D}" srcOrd="1" destOrd="0" presId="urn:microsoft.com/office/officeart/2005/8/layout/process3"/>
    <dgm:cxn modelId="{429D50A3-919B-40CC-B3AF-02CC2F77C250}" srcId="{84EEDBED-FFD2-423F-A59C-E48DB727D778}" destId="{0252DA9D-56C6-4E70-882B-871842B4E5CC}" srcOrd="0" destOrd="0" parTransId="{566A6A13-2D88-4FDC-A930-BAC2E3DBB1A0}" sibTransId="{2714D508-03A0-4F22-92C4-0A9AB32E8F66}"/>
    <dgm:cxn modelId="{0D7B0660-D81E-4BE0-AD36-537F294A98B1}" type="presOf" srcId="{31F816DD-FEA9-49BC-A092-5A9886CB24A8}" destId="{CDF049F2-A8A7-4F02-8293-70CA920E1926}" srcOrd="0" destOrd="0" presId="urn:microsoft.com/office/officeart/2005/8/layout/process3"/>
    <dgm:cxn modelId="{47D4AF34-A9E2-4ACC-BE60-0235B7B95E72}" type="presOf" srcId="{70DFD39C-AA08-4E14-AFE2-209717B68129}" destId="{B861456A-04C7-4C3B-936F-D7429D219CE2}" srcOrd="0" destOrd="0" presId="urn:microsoft.com/office/officeart/2005/8/layout/process3"/>
    <dgm:cxn modelId="{88AB6CD9-5CE9-440B-A2C1-1B751F256AF5}" type="presOf" srcId="{006E5E6F-45F8-4AE1-96E0-38D30D47BBB4}" destId="{C4E57ABE-85A8-476C-A553-FCE4BD351896}" srcOrd="1" destOrd="0" presId="urn:microsoft.com/office/officeart/2005/8/layout/process3"/>
    <dgm:cxn modelId="{3BD191B9-D3EB-4C7D-BC95-AD632D0C88FA}" srcId="{00D525F4-30F7-4CDE-B927-126F1E89B236}" destId="{BF06ACE4-804D-4E74-B0E7-195D231624DF}" srcOrd="3" destOrd="0" parTransId="{89D96BE7-81FA-4495-BDF2-D07BBDE7E568}" sibTransId="{377299AB-A3A1-423E-A048-8F77FF7403B2}"/>
    <dgm:cxn modelId="{44A072DA-1BE5-49E2-9D2F-D1E8CEC10E40}" type="presOf" srcId="{F5A47BA3-12C3-4586-9494-B4731F60AA23}" destId="{D0419DCF-2A79-4EE1-9C08-4890BA75233D}" srcOrd="1" destOrd="0" presId="urn:microsoft.com/office/officeart/2005/8/layout/process3"/>
    <dgm:cxn modelId="{022B8D33-3312-4AF4-A48A-8DACC6C05FDF}" srcId="{A847D64F-3AD5-4B3E-BA05-4D6CFF481A70}" destId="{31F816DD-FEA9-49BC-A092-5A9886CB24A8}" srcOrd="0" destOrd="0" parTransId="{440E8DB6-B450-45C8-B201-10C339FDCB69}" sibTransId="{7F54C771-EC32-4FBE-B865-36D4A739BDB2}"/>
    <dgm:cxn modelId="{EC03B56B-9D5E-4A0B-93F1-210E43DA76CD}" type="presOf" srcId="{0252DA9D-56C6-4E70-882B-871842B4E5CC}" destId="{40084BB3-1612-4530-BBB1-F208AC8D9455}" srcOrd="0" destOrd="0" presId="urn:microsoft.com/office/officeart/2005/8/layout/process3"/>
    <dgm:cxn modelId="{E79B58B5-86EE-4EB9-B09B-196ABB542B00}" srcId="{01CE8FFB-D62F-46EC-99DF-12D91F01E616}" destId="{075CB563-44A4-488C-80F4-EF56D68EB43D}" srcOrd="0" destOrd="0" parTransId="{FA9A4EB3-EC5C-4167-A11A-2DBFDAF98F25}" sibTransId="{D0126E17-FE32-4CFE-B1C1-CFBCA5E91A96}"/>
    <dgm:cxn modelId="{744C455B-0C96-4255-9248-8E2C0BFE4DF1}" type="presOf" srcId="{377299AB-A3A1-423E-A048-8F77FF7403B2}" destId="{6FDFCD46-8208-41F2-99B6-595621F38268}" srcOrd="1" destOrd="0" presId="urn:microsoft.com/office/officeart/2005/8/layout/process3"/>
    <dgm:cxn modelId="{BF149341-1685-4FB0-AB9E-5DAC88298C03}" type="presOf" srcId="{A847D64F-3AD5-4B3E-BA05-4D6CFF481A70}" destId="{D0A661E6-F1CC-4E29-A375-C3C5C80F7AE9}" srcOrd="0" destOrd="0" presId="urn:microsoft.com/office/officeart/2005/8/layout/process3"/>
    <dgm:cxn modelId="{DCEFAC2F-4D45-4C48-B972-7BA8C72A8934}" srcId="{BF06ACE4-804D-4E74-B0E7-195D231624DF}" destId="{1D758A2B-8D38-4AD5-9E67-2840ACF93DFD}" srcOrd="0" destOrd="0" parTransId="{A8B303B6-418B-4B23-8DAA-57A1A3C99527}" sibTransId="{CA94D46D-1FC0-4B07-97B1-D15419587628}"/>
    <dgm:cxn modelId="{993B96E1-92BE-4DAF-89C7-2EEEA41C4E0B}" type="presOf" srcId="{E3DC4EBF-1655-43E7-AB4D-0E5E5FE1AEDF}" destId="{8C248B15-C714-4DBD-91C8-71A41A8609BC}" srcOrd="1" destOrd="0" presId="urn:microsoft.com/office/officeart/2005/8/layout/process3"/>
    <dgm:cxn modelId="{DCFBBAE2-F376-4B13-86DD-704820BA22BA}" type="presOf" srcId="{075CB563-44A4-488C-80F4-EF56D68EB43D}" destId="{4795B336-48F3-4481-A0AB-5EB1A2441C64}" srcOrd="0" destOrd="0" presId="urn:microsoft.com/office/officeart/2005/8/layout/process3"/>
    <dgm:cxn modelId="{4D8DF015-4045-4875-8504-3B32BD51D6D2}" srcId="{00D525F4-30F7-4CDE-B927-126F1E89B236}" destId="{F5A47BA3-12C3-4586-9494-B4731F60AA23}" srcOrd="1" destOrd="0" parTransId="{83F0D911-8A08-4719-AF18-44481A7DC3C7}" sibTransId="{70DFD39C-AA08-4E14-AFE2-209717B68129}"/>
    <dgm:cxn modelId="{F475A9DE-5DE8-48F7-A502-B2CEC2AA2C91}" type="presOf" srcId="{BF06ACE4-804D-4E74-B0E7-195D231624DF}" destId="{9F8DB75E-0607-4AAB-9B8E-532F3E5C383A}" srcOrd="0" destOrd="0" presId="urn:microsoft.com/office/officeart/2005/8/layout/process3"/>
    <dgm:cxn modelId="{8FDA7B40-65BC-4EFB-B03A-8F8D85C44F40}" type="presOf" srcId="{56579586-8EF4-4972-BD3C-726ACED8B814}" destId="{34249ED2-F9AA-4C4C-901A-A1C52CF56917}" srcOrd="1" destOrd="0" presId="urn:microsoft.com/office/officeart/2005/8/layout/process3"/>
    <dgm:cxn modelId="{BB03A8FA-2EFF-40BA-AC47-5CE4D8029711}" srcId="{00D525F4-30F7-4CDE-B927-126F1E89B236}" destId="{006E5E6F-45F8-4AE1-96E0-38D30D47BBB4}" srcOrd="0" destOrd="0" parTransId="{5DD92266-C174-45A6-B958-AA1221C8F522}" sibTransId="{9D72395C-8866-453A-8B86-53ADEEB552F6}"/>
    <dgm:cxn modelId="{A1280286-7C7D-45D3-AB7A-E6D1E93F53AC}" srcId="{00D525F4-30F7-4CDE-B927-126F1E89B236}" destId="{01CE8FFB-D62F-46EC-99DF-12D91F01E616}" srcOrd="5" destOrd="0" parTransId="{6B0CFBE5-4AB9-4062-B956-4D0B72CCC9A0}" sibTransId="{BA4C4224-09ED-4C12-9F6E-474A34F81DAD}"/>
    <dgm:cxn modelId="{20E98438-A3B8-4950-AA40-E25839828564}" type="presOf" srcId="{00D525F4-30F7-4CDE-B927-126F1E89B236}" destId="{B5E22D1B-BB68-43FB-84AF-A4D7C83FACA5}" srcOrd="0" destOrd="0" presId="urn:microsoft.com/office/officeart/2005/8/layout/process3"/>
    <dgm:cxn modelId="{950442B1-4F75-409B-AFE1-F34AD7BE6492}" type="presOf" srcId="{006E5E6F-45F8-4AE1-96E0-38D30D47BBB4}" destId="{F6264B9D-4D92-401F-BBBE-CA00673B2BF5}" srcOrd="0" destOrd="0" presId="urn:microsoft.com/office/officeart/2005/8/layout/process3"/>
    <dgm:cxn modelId="{36661411-A1BC-408C-8813-FD8E715E63FF}" type="presOf" srcId="{84EEDBED-FFD2-423F-A59C-E48DB727D778}" destId="{6C456AD0-35F1-436C-8C6D-65437AE9140B}" srcOrd="0" destOrd="0" presId="urn:microsoft.com/office/officeart/2005/8/layout/process3"/>
    <dgm:cxn modelId="{425AC255-0C22-4357-91B0-4BDF7C3C6134}" type="presOf" srcId="{9D72395C-8866-453A-8B86-53ADEEB552F6}" destId="{DD1E5076-804B-4F0C-A724-0C843EBAEAE6}" srcOrd="0" destOrd="0" presId="urn:microsoft.com/office/officeart/2005/8/layout/process3"/>
    <dgm:cxn modelId="{677576F7-E93D-42F1-AB22-B6A97EFA948E}" type="presOf" srcId="{9D72395C-8866-453A-8B86-53ADEEB552F6}" destId="{A220BFFC-50D1-4411-9AD2-0E769BB46BF0}" srcOrd="1" destOrd="0" presId="urn:microsoft.com/office/officeart/2005/8/layout/process3"/>
    <dgm:cxn modelId="{09BAAE9E-7CB3-4709-9D38-FF7D4DE9CFBF}" srcId="{006E5E6F-45F8-4AE1-96E0-38D30D47BBB4}" destId="{33457DD0-3502-4800-B798-9760C1A7FF84}" srcOrd="0" destOrd="0" parTransId="{E21AA500-B699-4830-AA10-D75325D549A5}" sibTransId="{7A3EC727-E7B2-4594-9F76-01115F5BFEB1}"/>
    <dgm:cxn modelId="{0C527E48-80E6-40DE-89AB-08A01607E389}" type="presOf" srcId="{01CE8FFB-D62F-46EC-99DF-12D91F01E616}" destId="{91C25FD6-BFCF-4519-AFBE-152375934606}" srcOrd="0" destOrd="0" presId="urn:microsoft.com/office/officeart/2005/8/layout/process3"/>
    <dgm:cxn modelId="{BAB73767-48D8-46D2-B5EE-30D21CDBF7A1}" srcId="{00D525F4-30F7-4CDE-B927-126F1E89B236}" destId="{A847D64F-3AD5-4B3E-BA05-4D6CFF481A70}" srcOrd="2" destOrd="0" parTransId="{314DF0D6-3598-4C3C-90F2-620A5E1DAED6}" sibTransId="{E3DC4EBF-1655-43E7-AB4D-0E5E5FE1AEDF}"/>
    <dgm:cxn modelId="{496576A7-5EAD-481D-A247-22DFCD41C581}" type="presOf" srcId="{F5A47BA3-12C3-4586-9494-B4731F60AA23}" destId="{ED8C76C9-7B1C-4CCE-AE2D-F1526E4D0D07}" srcOrd="0" destOrd="0" presId="urn:microsoft.com/office/officeart/2005/8/layout/process3"/>
    <dgm:cxn modelId="{3FC17A96-1995-4330-AA49-B0861BCB9E82}" type="presOf" srcId="{377299AB-A3A1-423E-A048-8F77FF7403B2}" destId="{DF575670-5981-427D-8410-C0C5A49989E5}" srcOrd="0" destOrd="0" presId="urn:microsoft.com/office/officeart/2005/8/layout/process3"/>
    <dgm:cxn modelId="{DB58EFFC-FE32-4D64-BFC7-82EBCDB2F336}" type="presOf" srcId="{56579586-8EF4-4972-BD3C-726ACED8B814}" destId="{9F775B3E-F976-4753-8E8A-4F95AD50D748}" srcOrd="0" destOrd="0" presId="urn:microsoft.com/office/officeart/2005/8/layout/process3"/>
    <dgm:cxn modelId="{18495520-41BF-459F-A699-F22EC768C88D}" type="presParOf" srcId="{B5E22D1B-BB68-43FB-84AF-A4D7C83FACA5}" destId="{B94436EB-C35F-4E64-AD34-5146ED194779}" srcOrd="0" destOrd="0" presId="urn:microsoft.com/office/officeart/2005/8/layout/process3"/>
    <dgm:cxn modelId="{344DAB05-A6E1-4195-BB3C-DB9B6C84B651}" type="presParOf" srcId="{B94436EB-C35F-4E64-AD34-5146ED194779}" destId="{F6264B9D-4D92-401F-BBBE-CA00673B2BF5}" srcOrd="0" destOrd="0" presId="urn:microsoft.com/office/officeart/2005/8/layout/process3"/>
    <dgm:cxn modelId="{577F95C2-B2AE-4742-A9B7-E4B1EFCCDB9E}" type="presParOf" srcId="{B94436EB-C35F-4E64-AD34-5146ED194779}" destId="{C4E57ABE-85A8-476C-A553-FCE4BD351896}" srcOrd="1" destOrd="0" presId="urn:microsoft.com/office/officeart/2005/8/layout/process3"/>
    <dgm:cxn modelId="{218E91ED-2945-46ED-9296-2A482029F0F7}" type="presParOf" srcId="{B94436EB-C35F-4E64-AD34-5146ED194779}" destId="{EB77019E-A61A-4A2A-B030-D9AE6A9E1AA3}" srcOrd="2" destOrd="0" presId="urn:microsoft.com/office/officeart/2005/8/layout/process3"/>
    <dgm:cxn modelId="{042484D3-AE5F-480E-B194-6B0B112ADC45}" type="presParOf" srcId="{B5E22D1B-BB68-43FB-84AF-A4D7C83FACA5}" destId="{DD1E5076-804B-4F0C-A724-0C843EBAEAE6}" srcOrd="1" destOrd="0" presId="urn:microsoft.com/office/officeart/2005/8/layout/process3"/>
    <dgm:cxn modelId="{1D2034EF-7E74-4527-9211-A24433763A94}" type="presParOf" srcId="{DD1E5076-804B-4F0C-A724-0C843EBAEAE6}" destId="{A220BFFC-50D1-4411-9AD2-0E769BB46BF0}" srcOrd="0" destOrd="0" presId="urn:microsoft.com/office/officeart/2005/8/layout/process3"/>
    <dgm:cxn modelId="{B0EA797E-1448-432A-BDE5-724333F60A3E}" type="presParOf" srcId="{B5E22D1B-BB68-43FB-84AF-A4D7C83FACA5}" destId="{03BFB1F8-452F-48C9-8531-6D09A629CC87}" srcOrd="2" destOrd="0" presId="urn:microsoft.com/office/officeart/2005/8/layout/process3"/>
    <dgm:cxn modelId="{B24E6C8F-D73E-4CFF-A328-47D38DFD79FB}" type="presParOf" srcId="{03BFB1F8-452F-48C9-8531-6D09A629CC87}" destId="{ED8C76C9-7B1C-4CCE-AE2D-F1526E4D0D07}" srcOrd="0" destOrd="0" presId="urn:microsoft.com/office/officeart/2005/8/layout/process3"/>
    <dgm:cxn modelId="{6F2952AB-52D4-4851-ABEC-EA98A085F53B}" type="presParOf" srcId="{03BFB1F8-452F-48C9-8531-6D09A629CC87}" destId="{D0419DCF-2A79-4EE1-9C08-4890BA75233D}" srcOrd="1" destOrd="0" presId="urn:microsoft.com/office/officeart/2005/8/layout/process3"/>
    <dgm:cxn modelId="{7C34D945-B59E-421C-9025-5BDA2BB1F3BF}" type="presParOf" srcId="{03BFB1F8-452F-48C9-8531-6D09A629CC87}" destId="{79015685-FBFE-4F63-AC22-976E5FEB6A26}" srcOrd="2" destOrd="0" presId="urn:microsoft.com/office/officeart/2005/8/layout/process3"/>
    <dgm:cxn modelId="{E8DE44E6-1586-41CF-92F5-590A4093DAD0}" type="presParOf" srcId="{B5E22D1B-BB68-43FB-84AF-A4D7C83FACA5}" destId="{B861456A-04C7-4C3B-936F-D7429D219CE2}" srcOrd="3" destOrd="0" presId="urn:microsoft.com/office/officeart/2005/8/layout/process3"/>
    <dgm:cxn modelId="{E8A50CAD-3F0F-4B21-BE37-21BA93963167}" type="presParOf" srcId="{B861456A-04C7-4C3B-936F-D7429D219CE2}" destId="{8E1CE525-32CF-4D2D-BBE0-1E3F5EABB0BC}" srcOrd="0" destOrd="0" presId="urn:microsoft.com/office/officeart/2005/8/layout/process3"/>
    <dgm:cxn modelId="{49582F20-56BB-424C-B5A2-FD29F13A31E5}" type="presParOf" srcId="{B5E22D1B-BB68-43FB-84AF-A4D7C83FACA5}" destId="{1EC7A3B4-A3D9-408D-AA3D-712AEE180CE8}" srcOrd="4" destOrd="0" presId="urn:microsoft.com/office/officeart/2005/8/layout/process3"/>
    <dgm:cxn modelId="{49156D87-9727-4566-A910-00E8198EDC7A}" type="presParOf" srcId="{1EC7A3B4-A3D9-408D-AA3D-712AEE180CE8}" destId="{D0A661E6-F1CC-4E29-A375-C3C5C80F7AE9}" srcOrd="0" destOrd="0" presId="urn:microsoft.com/office/officeart/2005/8/layout/process3"/>
    <dgm:cxn modelId="{3030AF2C-F229-47FA-86F8-6514F99D4807}" type="presParOf" srcId="{1EC7A3B4-A3D9-408D-AA3D-712AEE180CE8}" destId="{BCAF08E8-EB1C-4FB6-AA5A-E11094482955}" srcOrd="1" destOrd="0" presId="urn:microsoft.com/office/officeart/2005/8/layout/process3"/>
    <dgm:cxn modelId="{EB80BF5D-DDD3-41A5-A725-9E3A09CBD3B2}" type="presParOf" srcId="{1EC7A3B4-A3D9-408D-AA3D-712AEE180CE8}" destId="{CDF049F2-A8A7-4F02-8293-70CA920E1926}" srcOrd="2" destOrd="0" presId="urn:microsoft.com/office/officeart/2005/8/layout/process3"/>
    <dgm:cxn modelId="{CDA2C7EC-BA3E-4839-B5A3-68D382614C0F}" type="presParOf" srcId="{B5E22D1B-BB68-43FB-84AF-A4D7C83FACA5}" destId="{21B82D0A-3E2C-431E-9755-F25CC096FE3B}" srcOrd="5" destOrd="0" presId="urn:microsoft.com/office/officeart/2005/8/layout/process3"/>
    <dgm:cxn modelId="{BA41DCCC-3A2B-4218-BF74-B871C64A8B65}" type="presParOf" srcId="{21B82D0A-3E2C-431E-9755-F25CC096FE3B}" destId="{8C248B15-C714-4DBD-91C8-71A41A8609BC}" srcOrd="0" destOrd="0" presId="urn:microsoft.com/office/officeart/2005/8/layout/process3"/>
    <dgm:cxn modelId="{EA859F27-82C0-43C6-89FB-CCFF0D02B50E}" type="presParOf" srcId="{B5E22D1B-BB68-43FB-84AF-A4D7C83FACA5}" destId="{00D87DDE-A064-4ED9-BC90-619573B03020}" srcOrd="6" destOrd="0" presId="urn:microsoft.com/office/officeart/2005/8/layout/process3"/>
    <dgm:cxn modelId="{39E0ADC1-1088-4E08-AF53-5B9CB24CF23F}" type="presParOf" srcId="{00D87DDE-A064-4ED9-BC90-619573B03020}" destId="{9F8DB75E-0607-4AAB-9B8E-532F3E5C383A}" srcOrd="0" destOrd="0" presId="urn:microsoft.com/office/officeart/2005/8/layout/process3"/>
    <dgm:cxn modelId="{4D79BD90-4E61-4C32-BF7A-374DDADB1E3F}" type="presParOf" srcId="{00D87DDE-A064-4ED9-BC90-619573B03020}" destId="{315C2A0E-EED4-44B2-A68E-755C1FAC1C9D}" srcOrd="1" destOrd="0" presId="urn:microsoft.com/office/officeart/2005/8/layout/process3"/>
    <dgm:cxn modelId="{399E7B77-283D-4AC1-BE1F-71FA00001B7B}" type="presParOf" srcId="{00D87DDE-A064-4ED9-BC90-619573B03020}" destId="{36D38B73-8472-4A91-97E2-87455235652B}" srcOrd="2" destOrd="0" presId="urn:microsoft.com/office/officeart/2005/8/layout/process3"/>
    <dgm:cxn modelId="{6F043729-E799-47A4-B41F-10E0F349B181}" type="presParOf" srcId="{B5E22D1B-BB68-43FB-84AF-A4D7C83FACA5}" destId="{DF575670-5981-427D-8410-C0C5A49989E5}" srcOrd="7" destOrd="0" presId="urn:microsoft.com/office/officeart/2005/8/layout/process3"/>
    <dgm:cxn modelId="{4FA3EF8E-1E69-4E8B-8A70-E4750FDD500C}" type="presParOf" srcId="{DF575670-5981-427D-8410-C0C5A49989E5}" destId="{6FDFCD46-8208-41F2-99B6-595621F38268}" srcOrd="0" destOrd="0" presId="urn:microsoft.com/office/officeart/2005/8/layout/process3"/>
    <dgm:cxn modelId="{DCCEFA1F-7754-452D-8373-26F09F164E57}" type="presParOf" srcId="{B5E22D1B-BB68-43FB-84AF-A4D7C83FACA5}" destId="{7D750B0F-A217-44D4-98D7-D7C9095D9BB4}" srcOrd="8" destOrd="0" presId="urn:microsoft.com/office/officeart/2005/8/layout/process3"/>
    <dgm:cxn modelId="{D6DD8F3B-267A-4FC1-AF4A-D1E8D8ABBE17}" type="presParOf" srcId="{7D750B0F-A217-44D4-98D7-D7C9095D9BB4}" destId="{6C456AD0-35F1-436C-8C6D-65437AE9140B}" srcOrd="0" destOrd="0" presId="urn:microsoft.com/office/officeart/2005/8/layout/process3"/>
    <dgm:cxn modelId="{2ACF8243-A89B-4F17-B2D9-2CE64EF579D2}" type="presParOf" srcId="{7D750B0F-A217-44D4-98D7-D7C9095D9BB4}" destId="{53A29196-81B5-4223-B168-37CE7D6F7B3E}" srcOrd="1" destOrd="0" presId="urn:microsoft.com/office/officeart/2005/8/layout/process3"/>
    <dgm:cxn modelId="{802C2DB6-C7BA-4AD1-A3F3-3CEE5283B4EA}" type="presParOf" srcId="{7D750B0F-A217-44D4-98D7-D7C9095D9BB4}" destId="{40084BB3-1612-4530-BBB1-F208AC8D9455}" srcOrd="2" destOrd="0" presId="urn:microsoft.com/office/officeart/2005/8/layout/process3"/>
    <dgm:cxn modelId="{26D33E1A-F36F-46E5-937F-938063FB0215}" type="presParOf" srcId="{B5E22D1B-BB68-43FB-84AF-A4D7C83FACA5}" destId="{9F775B3E-F976-4753-8E8A-4F95AD50D748}" srcOrd="9" destOrd="0" presId="urn:microsoft.com/office/officeart/2005/8/layout/process3"/>
    <dgm:cxn modelId="{8864A5C2-4DA5-4287-AE76-75CBC0244EEE}" type="presParOf" srcId="{9F775B3E-F976-4753-8E8A-4F95AD50D748}" destId="{34249ED2-F9AA-4C4C-901A-A1C52CF56917}" srcOrd="0" destOrd="0" presId="urn:microsoft.com/office/officeart/2005/8/layout/process3"/>
    <dgm:cxn modelId="{571B3305-AA29-4612-A3E2-1E90189DC14B}" type="presParOf" srcId="{B5E22D1B-BB68-43FB-84AF-A4D7C83FACA5}" destId="{F4C9ED4F-0738-416F-9ADD-89BDC7AA2F9A}" srcOrd="10" destOrd="0" presId="urn:microsoft.com/office/officeart/2005/8/layout/process3"/>
    <dgm:cxn modelId="{98AFEADD-A429-4C99-A569-D9FC29B7B417}" type="presParOf" srcId="{F4C9ED4F-0738-416F-9ADD-89BDC7AA2F9A}" destId="{91C25FD6-BFCF-4519-AFBE-152375934606}" srcOrd="0" destOrd="0" presId="urn:microsoft.com/office/officeart/2005/8/layout/process3"/>
    <dgm:cxn modelId="{2185526E-F0DC-4470-9FCA-ED942F0A96FF}" type="presParOf" srcId="{F4C9ED4F-0738-416F-9ADD-89BDC7AA2F9A}" destId="{1B2F5663-E7D4-4BBA-B4EF-6645301D4E22}" srcOrd="1" destOrd="0" presId="urn:microsoft.com/office/officeart/2005/8/layout/process3"/>
    <dgm:cxn modelId="{05F36284-2126-4982-8044-16B347FC88FA}" type="presParOf" srcId="{F4C9ED4F-0738-416F-9ADD-89BDC7AA2F9A}" destId="{4795B336-48F3-4481-A0AB-5EB1A2441C6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D58C00-160F-4CDB-82FD-361103AC386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F32D5A-64DF-4AF1-8B09-54494EE44EA4}">
      <dgm:prSet phldrT="[Text]"/>
      <dgm:spPr/>
      <dgm:t>
        <a:bodyPr/>
        <a:lstStyle/>
        <a:p>
          <a:r>
            <a:rPr lang="en-IN" dirty="0"/>
            <a:t>Sensors</a:t>
          </a:r>
        </a:p>
      </dgm:t>
    </dgm:pt>
    <dgm:pt modelId="{8DA1636A-C0B5-42A3-B44F-A421EC48D24C}" type="parTrans" cxnId="{B2F4F3BA-3D71-448E-8A9F-CAFFA8465E16}">
      <dgm:prSet/>
      <dgm:spPr/>
      <dgm:t>
        <a:bodyPr/>
        <a:lstStyle/>
        <a:p>
          <a:endParaRPr lang="en-IN"/>
        </a:p>
      </dgm:t>
    </dgm:pt>
    <dgm:pt modelId="{59ECA637-CE0C-4C85-A7C1-D5C5FE22F068}" type="sibTrans" cxnId="{B2F4F3BA-3D71-448E-8A9F-CAFFA8465E16}">
      <dgm:prSet/>
      <dgm:spPr/>
      <dgm:t>
        <a:bodyPr/>
        <a:lstStyle/>
        <a:p>
          <a:endParaRPr lang="en-IN"/>
        </a:p>
      </dgm:t>
    </dgm:pt>
    <dgm:pt modelId="{A1A1C734-6828-4E1A-B4E9-0CB944BB6FB4}">
      <dgm:prSet phldrT="[Text]"/>
      <dgm:spPr/>
      <dgm:t>
        <a:bodyPr/>
        <a:lstStyle/>
        <a:p>
          <a:r>
            <a:rPr lang="en-IN" dirty="0"/>
            <a:t>Processors</a:t>
          </a:r>
        </a:p>
      </dgm:t>
    </dgm:pt>
    <dgm:pt modelId="{EFD90651-7EBE-4F12-B840-86680B4009E2}" type="parTrans" cxnId="{EA667192-113E-41D2-9011-35FED838F213}">
      <dgm:prSet/>
      <dgm:spPr/>
      <dgm:t>
        <a:bodyPr/>
        <a:lstStyle/>
        <a:p>
          <a:endParaRPr lang="en-IN"/>
        </a:p>
      </dgm:t>
    </dgm:pt>
    <dgm:pt modelId="{02A9503E-A011-4E6F-949F-506C970553D7}" type="sibTrans" cxnId="{EA667192-113E-41D2-9011-35FED838F213}">
      <dgm:prSet/>
      <dgm:spPr/>
      <dgm:t>
        <a:bodyPr/>
        <a:lstStyle/>
        <a:p>
          <a:endParaRPr lang="en-IN"/>
        </a:p>
      </dgm:t>
    </dgm:pt>
    <dgm:pt modelId="{97085A20-9A59-4A31-B940-E278438539D7}">
      <dgm:prSet phldrT="[Text]"/>
      <dgm:spPr/>
      <dgm:t>
        <a:bodyPr/>
        <a:lstStyle/>
        <a:p>
          <a:r>
            <a:rPr lang="en-IN" dirty="0"/>
            <a:t>Artificial Intelligence</a:t>
          </a:r>
        </a:p>
      </dgm:t>
    </dgm:pt>
    <dgm:pt modelId="{C22AD3D5-6D0E-4416-A78A-69D1818B8077}" type="parTrans" cxnId="{98FCB21A-4221-414B-BEA2-29041D51AC26}">
      <dgm:prSet/>
      <dgm:spPr/>
      <dgm:t>
        <a:bodyPr/>
        <a:lstStyle/>
        <a:p>
          <a:endParaRPr lang="en-IN"/>
        </a:p>
      </dgm:t>
    </dgm:pt>
    <dgm:pt modelId="{D861C63E-FDB3-4A19-B216-C8805E609502}" type="sibTrans" cxnId="{98FCB21A-4221-414B-BEA2-29041D51AC26}">
      <dgm:prSet/>
      <dgm:spPr/>
      <dgm:t>
        <a:bodyPr/>
        <a:lstStyle/>
        <a:p>
          <a:endParaRPr lang="en-IN"/>
        </a:p>
      </dgm:t>
    </dgm:pt>
    <dgm:pt modelId="{1208649C-664E-4BC3-8D13-3970F6DFB45F}" type="pres">
      <dgm:prSet presAssocID="{BDD58C00-160F-4CDB-82FD-361103AC3868}" presName="Name0" presStyleCnt="0">
        <dgm:presLayoutVars>
          <dgm:dir/>
          <dgm:resizeHandles val="exact"/>
        </dgm:presLayoutVars>
      </dgm:prSet>
      <dgm:spPr/>
    </dgm:pt>
    <dgm:pt modelId="{FD833353-C0A2-4392-A16C-239476E316DA}" type="pres">
      <dgm:prSet presAssocID="{1AF32D5A-64DF-4AF1-8B09-54494EE44EA4}" presName="node" presStyleLbl="node1" presStyleIdx="0" presStyleCnt="3" custScaleX="55399" custLinFactNeighborX="-117" custLinFactNeighborY="15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D543B2-A944-4D6F-B888-8DC39438F09C}" type="pres">
      <dgm:prSet presAssocID="{59ECA637-CE0C-4C85-A7C1-D5C5FE22F06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A42C887-EEDA-49AB-A982-8860D84C1420}" type="pres">
      <dgm:prSet presAssocID="{59ECA637-CE0C-4C85-A7C1-D5C5FE22F06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104E3D41-FC7E-4E2C-814C-034B5E1E4A6B}" type="pres">
      <dgm:prSet presAssocID="{A1A1C734-6828-4E1A-B4E9-0CB944BB6FB4}" presName="node" presStyleLbl="node1" presStyleIdx="1" presStyleCnt="3" custScaleX="44477" custLinFactNeighborX="-69074" custLinFactNeighborY="15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76AE9D-D8DF-4FFB-89B9-E077080EB187}" type="pres">
      <dgm:prSet presAssocID="{02A9503E-A011-4E6F-949F-506C970553D7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5004E1C-406E-417B-96A4-41FB0A9ADF2F}" type="pres">
      <dgm:prSet presAssocID="{02A9503E-A011-4E6F-949F-506C970553D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41E04D32-1FC9-4D25-8597-677D172A96AD}" type="pres">
      <dgm:prSet presAssocID="{97085A20-9A59-4A31-B940-E278438539D7}" presName="node" presStyleLbl="node1" presStyleIdx="2" presStyleCnt="3" custScaleX="61825" custLinFactX="-14757" custLinFactNeighborX="-100000" custLinFactNeighborY="-2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A061C9-738F-4FA3-B362-1ABD678FEC22}" type="presOf" srcId="{02A9503E-A011-4E6F-949F-506C970553D7}" destId="{B5004E1C-406E-417B-96A4-41FB0A9ADF2F}" srcOrd="1" destOrd="0" presId="urn:microsoft.com/office/officeart/2005/8/layout/process1"/>
    <dgm:cxn modelId="{EA667192-113E-41D2-9011-35FED838F213}" srcId="{BDD58C00-160F-4CDB-82FD-361103AC3868}" destId="{A1A1C734-6828-4E1A-B4E9-0CB944BB6FB4}" srcOrd="1" destOrd="0" parTransId="{EFD90651-7EBE-4F12-B840-86680B4009E2}" sibTransId="{02A9503E-A011-4E6F-949F-506C970553D7}"/>
    <dgm:cxn modelId="{1114510E-BB5C-4C1A-8498-FFFC46BE593D}" type="presOf" srcId="{97085A20-9A59-4A31-B940-E278438539D7}" destId="{41E04D32-1FC9-4D25-8597-677D172A96AD}" srcOrd="0" destOrd="0" presId="urn:microsoft.com/office/officeart/2005/8/layout/process1"/>
    <dgm:cxn modelId="{375E4D6C-F236-4BBA-9362-94B4371C503F}" type="presOf" srcId="{02A9503E-A011-4E6F-949F-506C970553D7}" destId="{B476AE9D-D8DF-4FFB-89B9-E077080EB187}" srcOrd="0" destOrd="0" presId="urn:microsoft.com/office/officeart/2005/8/layout/process1"/>
    <dgm:cxn modelId="{98FCB21A-4221-414B-BEA2-29041D51AC26}" srcId="{BDD58C00-160F-4CDB-82FD-361103AC3868}" destId="{97085A20-9A59-4A31-B940-E278438539D7}" srcOrd="2" destOrd="0" parTransId="{C22AD3D5-6D0E-4416-A78A-69D1818B8077}" sibTransId="{D861C63E-FDB3-4A19-B216-C8805E609502}"/>
    <dgm:cxn modelId="{10F1A0EE-9D27-4641-94C7-989D24852426}" type="presOf" srcId="{A1A1C734-6828-4E1A-B4E9-0CB944BB6FB4}" destId="{104E3D41-FC7E-4E2C-814C-034B5E1E4A6B}" srcOrd="0" destOrd="0" presId="urn:microsoft.com/office/officeart/2005/8/layout/process1"/>
    <dgm:cxn modelId="{C26972B4-0F9D-4071-B61C-7AEAF5DF2AE8}" type="presOf" srcId="{59ECA637-CE0C-4C85-A7C1-D5C5FE22F068}" destId="{22D543B2-A944-4D6F-B888-8DC39438F09C}" srcOrd="0" destOrd="0" presId="urn:microsoft.com/office/officeart/2005/8/layout/process1"/>
    <dgm:cxn modelId="{B2F4F3BA-3D71-448E-8A9F-CAFFA8465E16}" srcId="{BDD58C00-160F-4CDB-82FD-361103AC3868}" destId="{1AF32D5A-64DF-4AF1-8B09-54494EE44EA4}" srcOrd="0" destOrd="0" parTransId="{8DA1636A-C0B5-42A3-B44F-A421EC48D24C}" sibTransId="{59ECA637-CE0C-4C85-A7C1-D5C5FE22F068}"/>
    <dgm:cxn modelId="{C6603300-E898-4EEA-991F-98D1C6FD8AAD}" type="presOf" srcId="{59ECA637-CE0C-4C85-A7C1-D5C5FE22F068}" destId="{8A42C887-EEDA-49AB-A982-8860D84C1420}" srcOrd="1" destOrd="0" presId="urn:microsoft.com/office/officeart/2005/8/layout/process1"/>
    <dgm:cxn modelId="{0E03CA9B-4E0F-474C-8DEE-B44E4DF877F2}" type="presOf" srcId="{1AF32D5A-64DF-4AF1-8B09-54494EE44EA4}" destId="{FD833353-C0A2-4392-A16C-239476E316DA}" srcOrd="0" destOrd="0" presId="urn:microsoft.com/office/officeart/2005/8/layout/process1"/>
    <dgm:cxn modelId="{974DAEAB-AE27-4447-BF5B-FF1ED6298937}" type="presOf" srcId="{BDD58C00-160F-4CDB-82FD-361103AC3868}" destId="{1208649C-664E-4BC3-8D13-3970F6DFB45F}" srcOrd="0" destOrd="0" presId="urn:microsoft.com/office/officeart/2005/8/layout/process1"/>
    <dgm:cxn modelId="{5D5EE9EE-D5EF-4BEE-BB7E-096479D782F0}" type="presParOf" srcId="{1208649C-664E-4BC3-8D13-3970F6DFB45F}" destId="{FD833353-C0A2-4392-A16C-239476E316DA}" srcOrd="0" destOrd="0" presId="urn:microsoft.com/office/officeart/2005/8/layout/process1"/>
    <dgm:cxn modelId="{E032B932-6334-414B-B241-B8F139B8E72B}" type="presParOf" srcId="{1208649C-664E-4BC3-8D13-3970F6DFB45F}" destId="{22D543B2-A944-4D6F-B888-8DC39438F09C}" srcOrd="1" destOrd="0" presId="urn:microsoft.com/office/officeart/2005/8/layout/process1"/>
    <dgm:cxn modelId="{1021861A-51CA-4EDB-9CCC-6358DBB2617F}" type="presParOf" srcId="{22D543B2-A944-4D6F-B888-8DC39438F09C}" destId="{8A42C887-EEDA-49AB-A982-8860D84C1420}" srcOrd="0" destOrd="0" presId="urn:microsoft.com/office/officeart/2005/8/layout/process1"/>
    <dgm:cxn modelId="{3C35C4B4-686A-472D-B677-87D38A4475F5}" type="presParOf" srcId="{1208649C-664E-4BC3-8D13-3970F6DFB45F}" destId="{104E3D41-FC7E-4E2C-814C-034B5E1E4A6B}" srcOrd="2" destOrd="0" presId="urn:microsoft.com/office/officeart/2005/8/layout/process1"/>
    <dgm:cxn modelId="{D032EA9E-446A-4FAD-A0AF-B2ECDDEAE68E}" type="presParOf" srcId="{1208649C-664E-4BC3-8D13-3970F6DFB45F}" destId="{B476AE9D-D8DF-4FFB-89B9-E077080EB187}" srcOrd="3" destOrd="0" presId="urn:microsoft.com/office/officeart/2005/8/layout/process1"/>
    <dgm:cxn modelId="{E74975D9-26D3-4333-BBD9-579E2A5DC36D}" type="presParOf" srcId="{B476AE9D-D8DF-4FFB-89B9-E077080EB187}" destId="{B5004E1C-406E-417B-96A4-41FB0A9ADF2F}" srcOrd="0" destOrd="0" presId="urn:microsoft.com/office/officeart/2005/8/layout/process1"/>
    <dgm:cxn modelId="{553EE38D-84C4-42D8-9A1F-65FC8EFF72D7}" type="presParOf" srcId="{1208649C-664E-4BC3-8D13-3970F6DFB45F}" destId="{41E04D32-1FC9-4D25-8597-677D172A96A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78576-4C6C-4BB8-AABA-24577A7E5D1E}">
      <dsp:nvSpPr>
        <dsp:cNvPr id="0" name=""/>
        <dsp:cNvSpPr/>
      </dsp:nvSpPr>
      <dsp:spPr>
        <a:xfrm>
          <a:off x="1209" y="1063457"/>
          <a:ext cx="2829594" cy="1414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Disruptive technologies and trends are reshaping the landscape across sectors</a:t>
          </a:r>
          <a:endParaRPr lang="en-US" sz="1700" kern="1200" dirty="0"/>
        </a:p>
      </dsp:txBody>
      <dsp:txXfrm>
        <a:off x="42647" y="1104895"/>
        <a:ext cx="2746718" cy="1331921"/>
      </dsp:txXfrm>
    </dsp:sp>
    <dsp:sp modelId="{771F2332-DB8F-46F0-91C8-0632AF3B3519}">
      <dsp:nvSpPr>
        <dsp:cNvPr id="0" name=""/>
        <dsp:cNvSpPr/>
      </dsp:nvSpPr>
      <dsp:spPr>
        <a:xfrm>
          <a:off x="3538202" y="1063457"/>
          <a:ext cx="2829594" cy="1414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Computer Science and technology are enabling the creation of product and services that previously existed in the realm of science fiction.</a:t>
          </a:r>
          <a:endParaRPr lang="en-US" sz="1700" kern="1200"/>
        </a:p>
      </dsp:txBody>
      <dsp:txXfrm>
        <a:off x="3579640" y="1104895"/>
        <a:ext cx="2746718" cy="1331921"/>
      </dsp:txXfrm>
    </dsp:sp>
    <dsp:sp modelId="{F1AE6251-8AD6-499E-A99C-512A9DD416BF}">
      <dsp:nvSpPr>
        <dsp:cNvPr id="0" name=""/>
        <dsp:cNvSpPr/>
      </dsp:nvSpPr>
      <dsp:spPr>
        <a:xfrm>
          <a:off x="7075196" y="1063457"/>
          <a:ext cx="2829594" cy="1414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One such Game changing innovation is : Autonomous Driving Technology</a:t>
          </a:r>
          <a:endParaRPr lang="en-US" sz="1700" kern="1200"/>
        </a:p>
      </dsp:txBody>
      <dsp:txXfrm>
        <a:off x="7116634" y="1104895"/>
        <a:ext cx="2746718" cy="1331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57ABE-85A8-476C-A553-FCE4BD351896}">
      <dsp:nvSpPr>
        <dsp:cNvPr id="0" name=""/>
        <dsp:cNvSpPr/>
      </dsp:nvSpPr>
      <dsp:spPr>
        <a:xfrm>
          <a:off x="2763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0</a:t>
          </a:r>
        </a:p>
      </dsp:txBody>
      <dsp:txXfrm>
        <a:off x="2763" y="1357857"/>
        <a:ext cx="1172818" cy="469127"/>
      </dsp:txXfrm>
    </dsp:sp>
    <dsp:sp modelId="{EB77019E-A61A-4A2A-B030-D9AE6A9E1AA3}">
      <dsp:nvSpPr>
        <dsp:cNvPr id="0" name=""/>
        <dsp:cNvSpPr/>
      </dsp:nvSpPr>
      <dsp:spPr>
        <a:xfrm>
          <a:off x="24297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No automation</a:t>
          </a:r>
          <a:endParaRPr lang="en-IN" sz="1400" kern="1200" dirty="0"/>
        </a:p>
      </dsp:txBody>
      <dsp:txXfrm>
        <a:off x="276720" y="1860725"/>
        <a:ext cx="1105336" cy="1084518"/>
      </dsp:txXfrm>
    </dsp:sp>
    <dsp:sp modelId="{DD1E5076-804B-4F0C-A724-0C843EBAEAE6}">
      <dsp:nvSpPr>
        <dsp:cNvPr id="0" name=""/>
        <dsp:cNvSpPr/>
      </dsp:nvSpPr>
      <dsp:spPr>
        <a:xfrm>
          <a:off x="1353376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1353376" y="1504821"/>
        <a:ext cx="289326" cy="175199"/>
      </dsp:txXfrm>
    </dsp:sp>
    <dsp:sp modelId="{D0419DCF-2A79-4EE1-9C08-4890BA75233D}">
      <dsp:nvSpPr>
        <dsp:cNvPr id="0" name=""/>
        <dsp:cNvSpPr/>
      </dsp:nvSpPr>
      <dsp:spPr>
        <a:xfrm>
          <a:off x="1886761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1</a:t>
          </a:r>
        </a:p>
      </dsp:txBody>
      <dsp:txXfrm>
        <a:off x="1886761" y="1357857"/>
        <a:ext cx="1172818" cy="469127"/>
      </dsp:txXfrm>
    </dsp:sp>
    <dsp:sp modelId="{79015685-FBFE-4F63-AC22-976E5FEB6A26}">
      <dsp:nvSpPr>
        <dsp:cNvPr id="0" name=""/>
        <dsp:cNvSpPr/>
      </dsp:nvSpPr>
      <dsp:spPr>
        <a:xfrm>
          <a:off x="2126977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Limited driver assistance</a:t>
          </a:r>
          <a:endParaRPr lang="en-IN" sz="1400" kern="1200" dirty="0"/>
        </a:p>
      </dsp:txBody>
      <dsp:txXfrm>
        <a:off x="2160718" y="1860725"/>
        <a:ext cx="1105336" cy="1084518"/>
      </dsp:txXfrm>
    </dsp:sp>
    <dsp:sp modelId="{B861456A-04C7-4C3B-936F-D7429D219CE2}">
      <dsp:nvSpPr>
        <dsp:cNvPr id="0" name=""/>
        <dsp:cNvSpPr/>
      </dsp:nvSpPr>
      <dsp:spPr>
        <a:xfrm>
          <a:off x="3237375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3237375" y="1504821"/>
        <a:ext cx="289326" cy="175199"/>
      </dsp:txXfrm>
    </dsp:sp>
    <dsp:sp modelId="{BCAF08E8-EB1C-4FB6-AA5A-E11094482955}">
      <dsp:nvSpPr>
        <dsp:cNvPr id="0" name=""/>
        <dsp:cNvSpPr/>
      </dsp:nvSpPr>
      <dsp:spPr>
        <a:xfrm>
          <a:off x="3770760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2</a:t>
          </a:r>
        </a:p>
      </dsp:txBody>
      <dsp:txXfrm>
        <a:off x="3770760" y="1357857"/>
        <a:ext cx="1172818" cy="469127"/>
      </dsp:txXfrm>
    </dsp:sp>
    <dsp:sp modelId="{CDF049F2-A8A7-4F02-8293-70CA920E1926}">
      <dsp:nvSpPr>
        <dsp:cNvPr id="0" name=""/>
        <dsp:cNvSpPr/>
      </dsp:nvSpPr>
      <dsp:spPr>
        <a:xfrm>
          <a:off x="4010975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Driver-assist systems</a:t>
          </a:r>
          <a:endParaRPr lang="en-IN" sz="1400" kern="1200" dirty="0"/>
        </a:p>
      </dsp:txBody>
      <dsp:txXfrm>
        <a:off x="4044716" y="1860725"/>
        <a:ext cx="1105336" cy="1084518"/>
      </dsp:txXfrm>
    </dsp:sp>
    <dsp:sp modelId="{21B82D0A-3E2C-431E-9755-F25CC096FE3B}">
      <dsp:nvSpPr>
        <dsp:cNvPr id="0" name=""/>
        <dsp:cNvSpPr/>
      </dsp:nvSpPr>
      <dsp:spPr>
        <a:xfrm>
          <a:off x="5121373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5121373" y="1504821"/>
        <a:ext cx="289326" cy="175199"/>
      </dsp:txXfrm>
    </dsp:sp>
    <dsp:sp modelId="{315C2A0E-EED4-44B2-A68E-755C1FAC1C9D}">
      <dsp:nvSpPr>
        <dsp:cNvPr id="0" name=""/>
        <dsp:cNvSpPr/>
      </dsp:nvSpPr>
      <dsp:spPr>
        <a:xfrm>
          <a:off x="5654758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3</a:t>
          </a:r>
        </a:p>
      </dsp:txBody>
      <dsp:txXfrm>
        <a:off x="5654758" y="1357857"/>
        <a:ext cx="1172818" cy="469127"/>
      </dsp:txXfrm>
    </dsp:sp>
    <dsp:sp modelId="{36D38B73-8472-4A91-97E2-87455235652B}">
      <dsp:nvSpPr>
        <dsp:cNvPr id="0" name=""/>
        <dsp:cNvSpPr/>
      </dsp:nvSpPr>
      <dsp:spPr>
        <a:xfrm>
          <a:off x="5894973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in certain situations</a:t>
          </a:r>
          <a:endParaRPr lang="en-IN" sz="1400" kern="1200" dirty="0"/>
        </a:p>
      </dsp:txBody>
      <dsp:txXfrm>
        <a:off x="5928714" y="1860725"/>
        <a:ext cx="1105336" cy="1084518"/>
      </dsp:txXfrm>
    </dsp:sp>
    <dsp:sp modelId="{DF575670-5981-427D-8410-C0C5A49989E5}">
      <dsp:nvSpPr>
        <dsp:cNvPr id="0" name=""/>
        <dsp:cNvSpPr/>
      </dsp:nvSpPr>
      <dsp:spPr>
        <a:xfrm>
          <a:off x="7005371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7005371" y="1504821"/>
        <a:ext cx="289326" cy="175199"/>
      </dsp:txXfrm>
    </dsp:sp>
    <dsp:sp modelId="{53A29196-81B5-4223-B168-37CE7D6F7B3E}">
      <dsp:nvSpPr>
        <dsp:cNvPr id="0" name=""/>
        <dsp:cNvSpPr/>
      </dsp:nvSpPr>
      <dsp:spPr>
        <a:xfrm>
          <a:off x="7538756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4</a:t>
          </a:r>
        </a:p>
      </dsp:txBody>
      <dsp:txXfrm>
        <a:off x="7538756" y="1357857"/>
        <a:ext cx="1172818" cy="469127"/>
      </dsp:txXfrm>
    </dsp:sp>
    <dsp:sp modelId="{40084BB3-1612-4530-BBB1-F208AC8D9455}">
      <dsp:nvSpPr>
        <dsp:cNvPr id="0" name=""/>
        <dsp:cNvSpPr/>
      </dsp:nvSpPr>
      <dsp:spPr>
        <a:xfrm>
          <a:off x="7778971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most of the times</a:t>
          </a:r>
          <a:endParaRPr lang="en-IN" sz="1400" kern="1200" dirty="0"/>
        </a:p>
      </dsp:txBody>
      <dsp:txXfrm>
        <a:off x="7812712" y="1860725"/>
        <a:ext cx="1105336" cy="1084518"/>
      </dsp:txXfrm>
    </dsp:sp>
    <dsp:sp modelId="{9F775B3E-F976-4753-8E8A-4F95AD50D748}">
      <dsp:nvSpPr>
        <dsp:cNvPr id="0" name=""/>
        <dsp:cNvSpPr/>
      </dsp:nvSpPr>
      <dsp:spPr>
        <a:xfrm>
          <a:off x="8889369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8889369" y="1504821"/>
        <a:ext cx="289326" cy="175199"/>
      </dsp:txXfrm>
    </dsp:sp>
    <dsp:sp modelId="{1B2F5663-E7D4-4BBA-B4EF-6645301D4E22}">
      <dsp:nvSpPr>
        <dsp:cNvPr id="0" name=""/>
        <dsp:cNvSpPr/>
      </dsp:nvSpPr>
      <dsp:spPr>
        <a:xfrm>
          <a:off x="9422754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5</a:t>
          </a:r>
        </a:p>
      </dsp:txBody>
      <dsp:txXfrm>
        <a:off x="9422754" y="1357857"/>
        <a:ext cx="1172818" cy="469127"/>
      </dsp:txXfrm>
    </dsp:sp>
    <dsp:sp modelId="{4795B336-48F3-4481-A0AB-5EB1A2441C64}">
      <dsp:nvSpPr>
        <dsp:cNvPr id="0" name=""/>
        <dsp:cNvSpPr/>
      </dsp:nvSpPr>
      <dsp:spPr>
        <a:xfrm>
          <a:off x="966296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Fully autonomous</a:t>
          </a:r>
          <a:endParaRPr lang="en-IN" sz="1400" kern="1200" dirty="0"/>
        </a:p>
      </dsp:txBody>
      <dsp:txXfrm>
        <a:off x="9696710" y="1860725"/>
        <a:ext cx="1105336" cy="10845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33353-C0A2-4392-A16C-239476E316DA}">
      <dsp:nvSpPr>
        <dsp:cNvPr id="0" name=""/>
        <dsp:cNvSpPr/>
      </dsp:nvSpPr>
      <dsp:spPr>
        <a:xfrm>
          <a:off x="0" y="0"/>
          <a:ext cx="2287081" cy="865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/>
            <a:t>Sensors</a:t>
          </a:r>
        </a:p>
      </dsp:txBody>
      <dsp:txXfrm>
        <a:off x="25364" y="25364"/>
        <a:ext cx="2236353" cy="815263"/>
      </dsp:txXfrm>
    </dsp:sp>
    <dsp:sp modelId="{22D543B2-A944-4D6F-B888-8DC39438F09C}">
      <dsp:nvSpPr>
        <dsp:cNvPr id="0" name=""/>
        <dsp:cNvSpPr/>
      </dsp:nvSpPr>
      <dsp:spPr>
        <a:xfrm>
          <a:off x="2415238" y="0"/>
          <a:ext cx="271693" cy="865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kern="1200"/>
        </a:p>
      </dsp:txBody>
      <dsp:txXfrm>
        <a:off x="2415238" y="173198"/>
        <a:ext cx="190185" cy="519595"/>
      </dsp:txXfrm>
    </dsp:sp>
    <dsp:sp modelId="{104E3D41-FC7E-4E2C-814C-034B5E1E4A6B}">
      <dsp:nvSpPr>
        <dsp:cNvPr id="0" name=""/>
        <dsp:cNvSpPr/>
      </dsp:nvSpPr>
      <dsp:spPr>
        <a:xfrm>
          <a:off x="2799709" y="0"/>
          <a:ext cx="1836179" cy="865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/>
            <a:t>Processors</a:t>
          </a:r>
        </a:p>
      </dsp:txBody>
      <dsp:txXfrm>
        <a:off x="2825073" y="25364"/>
        <a:ext cx="1785451" cy="815263"/>
      </dsp:txXfrm>
    </dsp:sp>
    <dsp:sp modelId="{B476AE9D-D8DF-4FFB-89B9-E077080EB187}">
      <dsp:nvSpPr>
        <dsp:cNvPr id="0" name=""/>
        <dsp:cNvSpPr/>
      </dsp:nvSpPr>
      <dsp:spPr>
        <a:xfrm>
          <a:off x="4768747" y="0"/>
          <a:ext cx="281657" cy="8659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kern="1200"/>
        </a:p>
      </dsp:txBody>
      <dsp:txXfrm>
        <a:off x="4768747" y="173198"/>
        <a:ext cx="197160" cy="519595"/>
      </dsp:txXfrm>
    </dsp:sp>
    <dsp:sp modelId="{41E04D32-1FC9-4D25-8597-677D172A96AD}">
      <dsp:nvSpPr>
        <dsp:cNvPr id="0" name=""/>
        <dsp:cNvSpPr/>
      </dsp:nvSpPr>
      <dsp:spPr>
        <a:xfrm>
          <a:off x="5167319" y="0"/>
          <a:ext cx="2552371" cy="8659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500" kern="1200" dirty="0"/>
            <a:t>Artificial Intelligence</a:t>
          </a:r>
        </a:p>
      </dsp:txBody>
      <dsp:txXfrm>
        <a:off x="5192683" y="25364"/>
        <a:ext cx="2501643" cy="815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hyperlink" Target="https://www.digitaltrends.com/cars/nvidia-xavier-processor-news-uses-capacities-partnership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WOUEFB_IQ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i5tCVlFVl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-formal.stanford.edu/jmc/progress/cars/cars.html" TargetMode="External"/><Relationship Id="rId5" Type="http://schemas.openxmlformats.org/officeDocument/2006/relationships/hyperlink" Target="https://en.wikipedia.org/wiki/John_McCarthy_(computer_scientist)" TargetMode="Externa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hyperlink" Target="https://www.digitaltrends.com/cars/everything-you-need-to-know-waym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4DB6D5-B26B-45F6-A21B-C4E28751A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5307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83F35-8C89-4936-B1A3-B2EF5CFD5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144" y="4820195"/>
            <a:ext cx="9801770" cy="923617"/>
          </a:xfrm>
        </p:spPr>
        <p:txBody>
          <a:bodyPr>
            <a:normAutofit/>
          </a:bodyPr>
          <a:lstStyle/>
          <a:p>
            <a:r>
              <a:rPr lang="en-IN" sz="4400" dirty="0"/>
              <a:t>INNOVATION AND </a:t>
            </a:r>
            <a:r>
              <a:rPr lang="en-IN" sz="4400" dirty="0" err="1"/>
              <a:t>SELf</a:t>
            </a:r>
            <a:r>
              <a:rPr lang="en-IN" sz="4400" dirty="0"/>
              <a:t> DRIVING CARS</a:t>
            </a:r>
          </a:p>
        </p:txBody>
      </p:sp>
    </p:spTree>
    <p:extLst>
      <p:ext uri="{BB962C8B-B14F-4D97-AF65-F5344CB8AC3E}">
        <p14:creationId xmlns:p14="http://schemas.microsoft.com/office/powerpoint/2010/main" val="7727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r>
              <a:rPr lang="en-US" sz="2000" dirty="0"/>
              <a:t>2018 - Nvidia unveiled a new self-driving car chip called </a:t>
            </a:r>
            <a:r>
              <a:rPr lang="en-US" sz="2000" dirty="0">
                <a:hlinkClick r:id="rId4"/>
              </a:rPr>
              <a:t>Xavier</a:t>
            </a:r>
            <a:r>
              <a:rPr lang="en-US" sz="2000" dirty="0"/>
              <a:t> that will incorporate artificial-intelligence capabilities. The company then announced that it was </a:t>
            </a:r>
            <a:r>
              <a:rPr lang="en-US" sz="2000" dirty="0">
                <a:hlinkClick r:id="rId4"/>
              </a:rPr>
              <a:t>partnering with Volkswagen</a:t>
            </a:r>
            <a:r>
              <a:rPr lang="en-US" sz="2000" dirty="0"/>
              <a:t> to develop AI for future self-driving cars.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17045-4F36-48EE-964E-FFD1AB0560A7}"/>
              </a:ext>
            </a:extLst>
          </p:cNvPr>
          <p:cNvSpPr txBox="1"/>
          <p:nvPr/>
        </p:nvSpPr>
        <p:spPr>
          <a:xfrm>
            <a:off x="1368567" y="1403765"/>
            <a:ext cx="436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cap="all" dirty="0"/>
              <a:t>AI COMES TO SELF-DRIVING CARS</a:t>
            </a:r>
          </a:p>
        </p:txBody>
      </p:sp>
      <p:pic>
        <p:nvPicPr>
          <p:cNvPr id="8" name="Content Placeholder 7" descr="A circuit board&#10;&#10;Description generated with high confidence">
            <a:extLst>
              <a:ext uri="{FF2B5EF4-FFF2-40B4-BE49-F238E27FC236}">
                <a16:creationId xmlns:a16="http://schemas.microsoft.com/office/drawing/2014/main" id="{F7D68952-E09A-455B-B487-68C001B6B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2283549"/>
            <a:ext cx="4875213" cy="3473589"/>
          </a:xfrm>
        </p:spPr>
      </p:pic>
    </p:spTree>
    <p:extLst>
      <p:ext uri="{BB962C8B-B14F-4D97-AF65-F5344CB8AC3E}">
        <p14:creationId xmlns:p14="http://schemas.microsoft.com/office/powerpoint/2010/main" val="30769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E99D95-0F2F-4DFD-A2C7-AD8231919220}"/>
              </a:ext>
            </a:extLst>
          </p:cNvPr>
          <p:cNvSpPr txBox="1"/>
          <p:nvPr/>
        </p:nvSpPr>
        <p:spPr>
          <a:xfrm>
            <a:off x="1524000" y="424070"/>
            <a:ext cx="78187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Are we there yet ????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2F704-5315-4F60-BB0E-920F400548E3}"/>
              </a:ext>
            </a:extLst>
          </p:cNvPr>
          <p:cNvSpPr txBox="1"/>
          <p:nvPr/>
        </p:nvSpPr>
        <p:spPr>
          <a:xfrm>
            <a:off x="2001078" y="2173357"/>
            <a:ext cx="771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2030 – 15% of Passenger vehicles sold worldwide</a:t>
            </a:r>
          </a:p>
          <a:p>
            <a:r>
              <a:rPr lang="en-IN" dirty="0"/>
              <a:t>2040 – 80%</a:t>
            </a:r>
          </a:p>
        </p:txBody>
      </p:sp>
    </p:spTree>
    <p:extLst>
      <p:ext uri="{BB962C8B-B14F-4D97-AF65-F5344CB8AC3E}">
        <p14:creationId xmlns:p14="http://schemas.microsoft.com/office/powerpoint/2010/main" val="293486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53C0-3C6A-4399-A212-9154FA7B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Autonomy LEVELS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6F0EC2-4C36-4F59-AD8C-EDC84F162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066674"/>
              </p:ext>
            </p:extLst>
          </p:nvPr>
        </p:nvGraphicFramePr>
        <p:xfrm>
          <a:off x="675136" y="2097088"/>
          <a:ext cx="10838552" cy="433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2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Diagram 66">
            <a:extLst>
              <a:ext uri="{FF2B5EF4-FFF2-40B4-BE49-F238E27FC236}">
                <a16:creationId xmlns:a16="http://schemas.microsoft.com/office/drawing/2014/main" id="{918A37B6-6431-4C08-83DB-6D5BCF35B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002866"/>
              </p:ext>
            </p:extLst>
          </p:nvPr>
        </p:nvGraphicFramePr>
        <p:xfrm>
          <a:off x="1281111" y="5501668"/>
          <a:ext cx="9982199" cy="865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9" name="Title 68">
            <a:extLst>
              <a:ext uri="{FF2B5EF4-FFF2-40B4-BE49-F238E27FC236}">
                <a16:creationId xmlns:a16="http://schemas.microsoft.com/office/drawing/2014/main" id="{D3257217-29A3-499D-909B-B9C9EE416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392237"/>
          </a:xfrm>
        </p:spPr>
        <p:txBody>
          <a:bodyPr>
            <a:normAutofit fontScale="90000"/>
          </a:bodyPr>
          <a:lstStyle/>
          <a:p>
            <a:r>
              <a:rPr lang="en-IN" dirty="0"/>
              <a:t>WHAT MAKES DRIVERLESS CARS POSSIBLE?</a:t>
            </a:r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AA32CE6F-D61A-4509-9FBA-6FFA35845A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9724-C97C-4331-829E-B1B31DCA4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111" y="2386413"/>
            <a:ext cx="1010854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52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1" y="1929053"/>
            <a:ext cx="8020593" cy="43812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 smtClean="0"/>
              <a:t>How a car drive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" y="2680562"/>
            <a:ext cx="3506780" cy="2319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06" y="1698376"/>
            <a:ext cx="6571578" cy="3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1" y="2680327"/>
            <a:ext cx="2462439" cy="246243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43" y="1685313"/>
            <a:ext cx="6571578" cy="3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904" y="2706688"/>
            <a:ext cx="3447992" cy="2875625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1" y="1846423"/>
            <a:ext cx="6571578" cy="39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Sensor Comparison Chart</a:t>
            </a:r>
            <a:endParaRPr lang="en-US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10658277" cy="4050145"/>
          </a:xfrm>
        </p:spPr>
      </p:pic>
    </p:spTree>
    <p:extLst>
      <p:ext uri="{BB962C8B-B14F-4D97-AF65-F5344CB8AC3E}">
        <p14:creationId xmlns:p14="http://schemas.microsoft.com/office/powerpoint/2010/main" val="4973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Vehicle 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44" y="1894362"/>
            <a:ext cx="8707981" cy="4676231"/>
          </a:xfrm>
        </p:spPr>
      </p:pic>
    </p:spTree>
    <p:extLst>
      <p:ext uri="{BB962C8B-B14F-4D97-AF65-F5344CB8AC3E}">
        <p14:creationId xmlns:p14="http://schemas.microsoft.com/office/powerpoint/2010/main" val="2047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1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95F6C-D517-4916-A413-8D657D01F5C9}"/>
              </a:ext>
            </a:extLst>
          </p:cNvPr>
          <p:cNvSpPr txBox="1"/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atin typeface="+mj-lt"/>
                <a:ea typeface="+mj-ea"/>
                <a:cs typeface="+mj-cs"/>
              </a:rPr>
              <a:t>Driverless Cars : Innovation paves the road to opportunities</a:t>
            </a:r>
          </a:p>
        </p:txBody>
      </p:sp>
      <p:graphicFrame>
        <p:nvGraphicFramePr>
          <p:cNvPr id="111" name="TextBox 2">
            <a:extLst>
              <a:ext uri="{FF2B5EF4-FFF2-40B4-BE49-F238E27FC236}">
                <a16:creationId xmlns:a16="http://schemas.microsoft.com/office/drawing/2014/main" id="{5CAF7267-8B1E-4A54-8FA0-362751E8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71706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653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6" y="3702673"/>
            <a:ext cx="4529695" cy="1922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3289361"/>
            <a:ext cx="4741816" cy="27490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What does Artificial Intelligence (A.I.) mean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1413" y="1492895"/>
            <a:ext cx="1046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Artificial intelligence (AI) is an area of computer science that emphasizes the creation of intelligent machines that work and react like humans.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9" y="2497391"/>
            <a:ext cx="4389120" cy="2869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5" y="2497391"/>
            <a:ext cx="5480957" cy="30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19754" cy="3541714"/>
          </a:xfrm>
        </p:spPr>
        <p:txBody>
          <a:bodyPr/>
          <a:lstStyle/>
          <a:p>
            <a:r>
              <a:rPr lang="en-US" dirty="0" smtClean="0"/>
              <a:t>make our road safer</a:t>
            </a:r>
          </a:p>
          <a:p>
            <a:r>
              <a:rPr lang="en-US" dirty="0"/>
              <a:t>f</a:t>
            </a:r>
            <a:r>
              <a:rPr lang="en-US" dirty="0" smtClean="0"/>
              <a:t>ree up people’s time</a:t>
            </a:r>
          </a:p>
          <a:p>
            <a:r>
              <a:rPr lang="en-US" dirty="0"/>
              <a:t>i</a:t>
            </a:r>
            <a:r>
              <a:rPr lang="en-US" dirty="0" smtClean="0"/>
              <a:t>mprove mobility for everyone</a:t>
            </a:r>
          </a:p>
          <a:p>
            <a:r>
              <a:rPr lang="en-US" dirty="0"/>
              <a:t>i</a:t>
            </a:r>
            <a:r>
              <a:rPr lang="en-US" dirty="0" smtClean="0"/>
              <a:t>mprove traffic and fuel efficiency</a:t>
            </a:r>
          </a:p>
          <a:p>
            <a:r>
              <a:rPr lang="en-US" dirty="0"/>
              <a:t>e</a:t>
            </a:r>
            <a:r>
              <a:rPr lang="en-US" dirty="0" smtClean="0"/>
              <a:t>asy parking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56663" y="2249487"/>
            <a:ext cx="623533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expensive technology</a:t>
            </a:r>
          </a:p>
          <a:p>
            <a:r>
              <a:rPr lang="en-US" dirty="0"/>
              <a:t>c</a:t>
            </a:r>
            <a:r>
              <a:rPr lang="en-US" dirty="0" smtClean="0"/>
              <a:t>omputer malfunction could cause crashes</a:t>
            </a:r>
          </a:p>
          <a:p>
            <a:r>
              <a:rPr lang="en-US" dirty="0" smtClean="0"/>
              <a:t>hacking problems</a:t>
            </a:r>
          </a:p>
          <a:p>
            <a:r>
              <a:rPr lang="en-US" dirty="0" smtClean="0"/>
              <a:t>road system need upgrades</a:t>
            </a:r>
          </a:p>
          <a:p>
            <a:r>
              <a:rPr lang="en-US" dirty="0"/>
              <a:t>e</a:t>
            </a:r>
            <a:r>
              <a:rPr lang="en-US" dirty="0" smtClean="0"/>
              <a:t>thical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3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33" y="2708577"/>
            <a:ext cx="3234643" cy="1478570"/>
          </a:xfrm>
        </p:spPr>
        <p:txBody>
          <a:bodyPr/>
          <a:lstStyle/>
          <a:p>
            <a:r>
              <a:rPr lang="en-US" dirty="0" smtClean="0"/>
              <a:t>What Next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uWOUEFB_I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4549" y="667021"/>
            <a:ext cx="10258697" cy="5851345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15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164" y="2710553"/>
            <a:ext cx="3380509" cy="1478570"/>
          </a:xfrm>
        </p:spPr>
        <p:txBody>
          <a:bodyPr/>
          <a:lstStyle/>
          <a:p>
            <a:r>
              <a:rPr lang="en-US" cap="none" dirty="0" smtClean="0"/>
              <a:t>Any Questions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720" y="2622130"/>
            <a:ext cx="2395163" cy="1478570"/>
          </a:xfrm>
        </p:spPr>
        <p:txBody>
          <a:bodyPr/>
          <a:lstStyle/>
          <a:p>
            <a:r>
              <a:rPr lang="en-US" cap="none" dirty="0" smtClean="0"/>
              <a:t>Thank-you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617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E484-2A8F-4F28-BE80-D292BA68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5FD84-C02F-4CBC-806E-ECB0EA080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7"/>
            <a:ext cx="45719" cy="198292"/>
          </a:xfrm>
        </p:spPr>
        <p:txBody>
          <a:bodyPr>
            <a:normAutofit fontScale="40000" lnSpcReduction="20000"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AB022-365D-4881-8415-E7DD4188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744583"/>
            <a:ext cx="10325336" cy="58682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D2A4D6-BEB0-431F-BB2E-D2311AD1EC03}"/>
              </a:ext>
            </a:extLst>
          </p:cNvPr>
          <p:cNvSpPr txBox="1"/>
          <p:nvPr/>
        </p:nvSpPr>
        <p:spPr>
          <a:xfrm>
            <a:off x="1258957" y="5038420"/>
            <a:ext cx="991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CB334-214F-48DE-8CD3-F1C5C7E15852}"/>
              </a:ext>
            </a:extLst>
          </p:cNvPr>
          <p:cNvSpPr txBox="1"/>
          <p:nvPr/>
        </p:nvSpPr>
        <p:spPr>
          <a:xfrm>
            <a:off x="2411896" y="5685183"/>
            <a:ext cx="858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Google’s Self Driving Car Project - Waymo</a:t>
            </a:r>
          </a:p>
        </p:txBody>
      </p:sp>
    </p:spTree>
    <p:extLst>
      <p:ext uri="{BB962C8B-B14F-4D97-AF65-F5344CB8AC3E}">
        <p14:creationId xmlns:p14="http://schemas.microsoft.com/office/powerpoint/2010/main" val="263962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i5tCVlFVl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6961" y="731520"/>
            <a:ext cx="10248537" cy="5895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91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8" name="Content Placeholder 7" descr="A vintage photo of a truck&#10;&#10;Description generated with very high confidence">
            <a:extLst>
              <a:ext uri="{FF2B5EF4-FFF2-40B4-BE49-F238E27FC236}">
                <a16:creationId xmlns:a16="http://schemas.microsoft.com/office/drawing/2014/main" id="{DF940403-5E03-48C5-83B8-7DBD1C98A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3501" r="11282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27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603877"/>
            <a:ext cx="4844521" cy="31873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1925 -  </a:t>
            </a:r>
            <a:r>
              <a:rPr lang="en-US" sz="2000" b="1" dirty="0"/>
              <a:t>Francis </a:t>
            </a:r>
            <a:r>
              <a:rPr lang="en-US" sz="2000" b="1" dirty="0" err="1"/>
              <a:t>Houdina</a:t>
            </a:r>
            <a:r>
              <a:rPr lang="en-US" sz="2000" b="1" dirty="0"/>
              <a:t> </a:t>
            </a:r>
            <a:r>
              <a:rPr lang="en-US" sz="2000" dirty="0"/>
              <a:t>demonstrates a radio-controlled car which can start its engine, shift gears, and sound its horn, “as if a phantom hand were at the wheel.”</a:t>
            </a:r>
          </a:p>
          <a:p>
            <a:pPr marL="0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62C8B-8B06-4EB1-8C03-2A94CFC5B32B}"/>
              </a:ext>
            </a:extLst>
          </p:cNvPr>
          <p:cNvSpPr txBox="1"/>
          <p:nvPr/>
        </p:nvSpPr>
        <p:spPr>
          <a:xfrm flipH="1">
            <a:off x="1322386" y="1858963"/>
            <a:ext cx="4046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2000" b="1" cap="all" dirty="0"/>
              <a:t>THE DRIVERLESS DREAM BEGINS</a:t>
            </a:r>
          </a:p>
        </p:txBody>
      </p:sp>
    </p:spTree>
    <p:extLst>
      <p:ext uri="{BB962C8B-B14F-4D97-AF65-F5344CB8AC3E}">
        <p14:creationId xmlns:p14="http://schemas.microsoft.com/office/powerpoint/2010/main" val="3266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Content Placeholder 6" descr="A person wearing glasses&#10;&#10;Description generated with very high confidence">
            <a:extLst>
              <a:ext uri="{FF2B5EF4-FFF2-40B4-BE49-F238E27FC236}">
                <a16:creationId xmlns:a16="http://schemas.microsoft.com/office/drawing/2014/main" id="{EAD02077-1E30-45D0-AFFD-5CE7E68991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3" b="1545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0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497719"/>
            <a:ext cx="4844521" cy="3293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1969 - </a:t>
            </a:r>
            <a:r>
              <a:rPr lang="en-US" sz="2000" dirty="0">
                <a:hlinkClick r:id="rId5"/>
              </a:rPr>
              <a:t>John McCarthy</a:t>
            </a:r>
            <a:r>
              <a:rPr lang="en-US" sz="2000" dirty="0"/>
              <a:t> describes something similar to the modern autonomous vehicle in an essay titled “</a:t>
            </a:r>
            <a:r>
              <a:rPr lang="en-US" sz="2000" dirty="0">
                <a:hlinkClick r:id="rId6"/>
              </a:rPr>
              <a:t>Computer-Controlled Cars</a:t>
            </a:r>
            <a:r>
              <a:rPr lang="en-US" sz="2000" dirty="0"/>
              <a:t>.” McCarthy refers to an “automatic chauffeur,” capable of navigating a public road via a “television camera input that uses the same visual input available to the human driver.”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A5ED0-2325-443E-9530-42132DC53071}"/>
              </a:ext>
            </a:extLst>
          </p:cNvPr>
          <p:cNvSpPr txBox="1"/>
          <p:nvPr/>
        </p:nvSpPr>
        <p:spPr>
          <a:xfrm>
            <a:off x="1365249" y="1718824"/>
            <a:ext cx="4305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cap="all" dirty="0"/>
              <a:t>JOHN MCCARTHY’S ROBO-CHAUFFEUR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886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2" name="Content Placeholder 11" descr="A truck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9556CE00-9ADD-4B4F-9F36-0FA875603E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6694" r="3" b="6299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1995 - Pomerleau and Todd </a:t>
            </a:r>
            <a:r>
              <a:rPr lang="en-US" sz="2000" dirty="0" err="1"/>
              <a:t>Jochem</a:t>
            </a:r>
            <a:r>
              <a:rPr lang="en-US" sz="2000" dirty="0"/>
              <a:t> take their </a:t>
            </a:r>
            <a:r>
              <a:rPr lang="en-US" sz="2000" dirty="0" err="1"/>
              <a:t>Navlab</a:t>
            </a:r>
            <a:r>
              <a:rPr lang="en-US" sz="2000" dirty="0"/>
              <a:t> self-driving car system on the road. Their bare bones autonomous minivan (they have to control speed and braking) travels 2,797 miles coast-to-coast from Pittsburgh, Pennsylvania to San Diego, California in a journey the pair dubs “No Hands Across America.”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17045-4F36-48EE-964E-FFD1AB0560A7}"/>
              </a:ext>
            </a:extLst>
          </p:cNvPr>
          <p:cNvSpPr txBox="1"/>
          <p:nvPr/>
        </p:nvSpPr>
        <p:spPr>
          <a:xfrm>
            <a:off x="1319215" y="1435098"/>
            <a:ext cx="436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2000" b="1" cap="all" dirty="0"/>
              <a:t>NO HANDS ACROSS AMERICA</a:t>
            </a:r>
          </a:p>
        </p:txBody>
      </p:sp>
    </p:spTree>
    <p:extLst>
      <p:ext uri="{BB962C8B-B14F-4D97-AF65-F5344CB8AC3E}">
        <p14:creationId xmlns:p14="http://schemas.microsoft.com/office/powerpoint/2010/main" val="23941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r>
              <a:rPr lang="en-US" sz="2000" dirty="0"/>
              <a:t>2002 - DARPA announces its Grand Challenge, offering researchers from top research institutions a $1 million prize if they can build an autonomous vehicle able to navigate 142 miles through the Mojave Desert.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17045-4F36-48EE-964E-FFD1AB0560A7}"/>
              </a:ext>
            </a:extLst>
          </p:cNvPr>
          <p:cNvSpPr txBox="1"/>
          <p:nvPr/>
        </p:nvSpPr>
        <p:spPr>
          <a:xfrm>
            <a:off x="1319215" y="1435098"/>
            <a:ext cx="436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cap="all" dirty="0"/>
              <a:t>THE GRAND CHALLENGE IS TOO CHALLENGING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7D9AB3-9DCB-4706-AB0D-288183307E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66963"/>
            <a:ext cx="4875213" cy="3055937"/>
          </a:xfrm>
        </p:spPr>
      </p:pic>
    </p:spTree>
    <p:extLst>
      <p:ext uri="{BB962C8B-B14F-4D97-AF65-F5344CB8AC3E}">
        <p14:creationId xmlns:p14="http://schemas.microsoft.com/office/powerpoint/2010/main" val="433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r>
              <a:rPr lang="en-US" sz="2000" dirty="0"/>
              <a:t>2009 - Google begins developing its self-driving car project, now called </a:t>
            </a:r>
            <a:r>
              <a:rPr lang="en-US" sz="2000" dirty="0">
                <a:hlinkClick r:id="rId4"/>
              </a:rPr>
              <a:t>Waymo</a:t>
            </a:r>
            <a:r>
              <a:rPr lang="en-US" sz="2000" dirty="0"/>
              <a:t>, in secret. The project is initially led by Sebastian </a:t>
            </a:r>
            <a:r>
              <a:rPr lang="en-US" sz="2000" dirty="0" err="1"/>
              <a:t>Thrun</a:t>
            </a:r>
            <a:r>
              <a:rPr lang="en-US" sz="2000" dirty="0"/>
              <a:t>, the former director of the Stanford Artificial Intelligence Laboratory and co-inventor of Google Street View.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17045-4F36-48EE-964E-FFD1AB0560A7}"/>
              </a:ext>
            </a:extLst>
          </p:cNvPr>
          <p:cNvSpPr txBox="1"/>
          <p:nvPr/>
        </p:nvSpPr>
        <p:spPr>
          <a:xfrm>
            <a:off x="1319215" y="1435098"/>
            <a:ext cx="436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cap="all" dirty="0"/>
              <a:t>GOOGLE SEARCHES FOR AN ANSWER</a:t>
            </a:r>
          </a:p>
        </p:txBody>
      </p:sp>
      <p:pic>
        <p:nvPicPr>
          <p:cNvPr id="9" name="Content Placeholder 8" descr="A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F579CD4C-B2A8-44C0-9EDE-07C706FFA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2395273"/>
            <a:ext cx="4875213" cy="3250142"/>
          </a:xfrm>
        </p:spPr>
      </p:pic>
    </p:spTree>
    <p:extLst>
      <p:ext uri="{BB962C8B-B14F-4D97-AF65-F5344CB8AC3E}">
        <p14:creationId xmlns:p14="http://schemas.microsoft.com/office/powerpoint/2010/main" val="14596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688</TotalTime>
  <Words>346</Words>
  <Application>Microsoft Office PowerPoint</Application>
  <PresentationFormat>Widescreen</PresentationFormat>
  <Paragraphs>66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Times New Roman</vt:lpstr>
      <vt:lpstr>Trebuchet MS</vt:lpstr>
      <vt:lpstr>Tw Cen MT</vt:lpstr>
      <vt:lpstr>Circuit</vt:lpstr>
      <vt:lpstr>INNOVATION AND SELf DRIVING CARS</vt:lpstr>
      <vt:lpstr>PowerPoint Presentation</vt:lpstr>
      <vt:lpstr>PowerPoint Presentation</vt:lpstr>
      <vt:lpstr>PowerPoint Presentation</vt:lpstr>
      <vt:lpstr>History OF Self – Driving Cars</vt:lpstr>
      <vt:lpstr>History OF Self – Driving Cars</vt:lpstr>
      <vt:lpstr>History OF Self – Driving Cars</vt:lpstr>
      <vt:lpstr>History OF Self – Driving Cars</vt:lpstr>
      <vt:lpstr>History OF Self – Driving Cars</vt:lpstr>
      <vt:lpstr>History OF Self – Driving Cars</vt:lpstr>
      <vt:lpstr>PowerPoint Presentation</vt:lpstr>
      <vt:lpstr>   Autonomy LEVELS</vt:lpstr>
      <vt:lpstr>WHAT MAKES DRIVERLESS CARS POSSIBLE?</vt:lpstr>
      <vt:lpstr>How a car drive itself</vt:lpstr>
      <vt:lpstr>Lidar</vt:lpstr>
      <vt:lpstr>radar</vt:lpstr>
      <vt:lpstr>Camera</vt:lpstr>
      <vt:lpstr>Sensor Comparison Chart</vt:lpstr>
      <vt:lpstr>Autonomous Vehicle System Architecture</vt:lpstr>
      <vt:lpstr>What does Artificial Intelligence (A.I.) mean ?</vt:lpstr>
      <vt:lpstr>PowerPoint Presentation</vt:lpstr>
      <vt:lpstr>Pros and Cons</vt:lpstr>
      <vt:lpstr>What Next ?</vt:lpstr>
      <vt:lpstr>PowerPoint Presentation</vt:lpstr>
      <vt:lpstr>Any Questions ?</vt:lpstr>
      <vt:lpstr>Thank-you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AND SELf DRIVING CARS</dc:title>
  <dc:creator>satyam goswami</dc:creator>
  <cp:lastModifiedBy>Akhil Suri</cp:lastModifiedBy>
  <cp:revision>42</cp:revision>
  <dcterms:created xsi:type="dcterms:W3CDTF">2018-06-24T09:11:51Z</dcterms:created>
  <dcterms:modified xsi:type="dcterms:W3CDTF">2018-06-25T12:17:06Z</dcterms:modified>
</cp:coreProperties>
</file>